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D32FF0-FE7A-47C9-8171-6B0D25AD962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30A1EB-DA89-4764-ADA4-D182A68619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«Хочу все знать»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Л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8458200" cy="7200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СКАЗОЧНЫЙ ЛЕС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http://gympansion.cerkov.ru/files/2016/03/owl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5184576" cy="5351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2121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3       1      2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Т, К, О.</a:t>
            </a:r>
            <a:br>
              <a:rPr lang="ru-RU" sz="8000" dirty="0" smtClean="0"/>
            </a:br>
            <a:r>
              <a:rPr lang="ru-RU" sz="4000" dirty="0" smtClean="0"/>
              <a:t>1      2      4       3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8000" dirty="0" smtClean="0"/>
              <a:t>Л, И, А, С.</a:t>
            </a:r>
            <a:endParaRPr lang="ru-RU" sz="8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21216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ОЛЯ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РОТ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РОТ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РОЗА</a:t>
            </a:r>
            <a:b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УСЫ</a:t>
            </a:r>
            <a:endParaRPr lang="ru-RU" sz="8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91680" y="14127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403648" y="1268760"/>
            <a:ext cx="122413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619672" y="2492896"/>
            <a:ext cx="93610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187624" y="3717032"/>
            <a:ext cx="72008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547664" y="4941168"/>
            <a:ext cx="79208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«ИСПРАВЬ ПРЕДЛОЖЕНИЕ»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5700" b="1" u="sng" dirty="0" smtClean="0">
                <a:latin typeface="Times New Roman" pitchFamily="18" charset="0"/>
                <a:cs typeface="Times New Roman" pitchFamily="18" charset="0"/>
              </a:rPr>
              <a:t>На пожелтевшую траву роняет ...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</a:t>
            </a:r>
            <a:r>
              <a:rPr lang="ru-RU" b="1" u="sng" dirty="0" smtClean="0"/>
              <a:t>или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5700" b="1" u="sng" dirty="0" smtClean="0">
                <a:latin typeface="Times New Roman" pitchFamily="18" charset="0"/>
                <a:cs typeface="Times New Roman" pitchFamily="18" charset="0"/>
              </a:rPr>
              <a:t>свою листву.</a:t>
            </a:r>
            <a:endParaRPr lang="ru-RU" sz="57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6" name="Picture 4" descr="C:\Documents and Settings\Admin\Рабочий стол\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2748161" cy="3384376"/>
          </a:xfrm>
          <a:prstGeom prst="rect">
            <a:avLst/>
          </a:prstGeom>
          <a:noFill/>
        </p:spPr>
      </p:pic>
      <p:pic>
        <p:nvPicPr>
          <p:cNvPr id="84997" name="Picture 5" descr="C:\Documents and Settings\Admin\Рабочий стол\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2"/>
            <a:ext cx="4536504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Мы собирали васильки на головах 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у нас….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 descr="C:\Documents and Settings\Admin\Рабочий стол\Ще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554163"/>
            <a:ext cx="3528391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020" name="Picture 4" descr="http://www.coollady.ru/pic/0004/005/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2880320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3648"/>
          </a:xfrm>
        </p:spPr>
        <p:txBody>
          <a:bodyPr>
            <a:noAutofit/>
          </a:bodyPr>
          <a:lstStyle/>
          <a:p>
            <a:pPr algn="ctr"/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На виду у детворы красят …….маляры</a:t>
            </a:r>
            <a:endParaRPr lang="ru-RU" sz="4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0" name="AutoShape 2" descr="https://www.builddirect.com/blog/wp-content/uploads/2014/10/roofing-and-chimneys-illust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2" name="AutoShape 4" descr="https://www.builddirect.com/blog/wp-content/uploads/2014/10/roofing-and-chimneys-illust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4" name="AutoShape 6" descr="https://www.builddirect.com/blog/wp-content/uploads/2014/10/roofing-and-chimneys-illust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9096" name="Picture 8" descr="C:\Documents and Settings\Admin\Рабочий стол\Кры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176464" cy="3471292"/>
          </a:xfrm>
          <a:prstGeom prst="rect">
            <a:avLst/>
          </a:prstGeom>
          <a:noFill/>
        </p:spPr>
      </p:pic>
      <p:pic>
        <p:nvPicPr>
          <p:cNvPr id="89097" name="Picture 9" descr="C:\Documents and Settings\Admin\Рабочий стол\мы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257198" cy="34057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438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ЖУЧКА……. Не доела.. Неохота, надоело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0114" name="AutoShape 2" descr="https://media.istockphoto.com/vectors/dog-house-with-a-bone-vector-id186156949?k=6&amp;m=186156949&amp;s=612x612&amp;w=0&amp;h=iQkMkvMwzx822z3P0f4EfOmF9_ftbLxPfIC5sE-F4L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16" name="AutoShape 4" descr="https://media.istockphoto.com/vectors/dog-house-with-a-bone-vector-id186156949?k=6&amp;m=186156949&amp;s=612x612&amp;w=0&amp;h=iQkMkvMwzx822z3P0f4EfOmF9_ftbLxPfIC5sE-F4L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18" name="AutoShape 6" descr="https://media.istockphoto.com/vectors/dog-house-with-a-bone-vector-id186156949?k=6&amp;m=186156949&amp;s=612x612&amp;w=0&amp;h=iQkMkvMwzx822z3P0f4EfOmF9_ftbLxPfIC5sE-F4L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19" name="Picture 7" descr="C:\Documents and Settings\Admin\Рабочий стол\бу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3419872" cy="2866657"/>
          </a:xfrm>
          <a:prstGeom prst="rect">
            <a:avLst/>
          </a:prstGeom>
          <a:noFill/>
        </p:spPr>
      </p:pic>
      <p:pic>
        <p:nvPicPr>
          <p:cNvPr id="90120" name="Picture 8" descr="C:\Documents and Settings\Admin\Рабочий стол\бу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161656" cy="33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 descr="chrome://fileicon/C%3A%5CDocuments%20and%20Settings%5CAdmin%5C%D0%A0%D0%B0%D0%B1%D0%BE%D1%87%D0%B8%D0%B9%20%D1%81%D1%82%D0%BE%D0%BB%5C%D0%94%D0%95%D0%A2%D0%98.jpg?scale=1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1139" name="Picture 3" descr="C:\Documents and Settings\Admin\Рабочий стол\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ПОЛЯНА СКАЗОК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3034680" cy="420933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 сказке очутиться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много повидать!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чудо дивное случится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волшебства не избежать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8850" name="Picture 2" descr="http://smaylik.ru/uploads/posts/2011-08/1313037282_6a56aee67319cfad85a0b1d5415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88840"/>
            <a:ext cx="5616624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МЕДВЕДЯ</a:t>
            </a:r>
            <a:endParaRPr lang="ru-RU" dirty="0"/>
          </a:p>
        </p:txBody>
      </p:sp>
      <p:pic>
        <p:nvPicPr>
          <p:cNvPr id="77825" name="Picture 1" descr="C:\Documents and Settings\Admin\Рабочий стол\МИШ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4162"/>
            <a:ext cx="7848871" cy="4755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ШАПОЧКА</a:t>
            </a:r>
            <a:endParaRPr lang="ru-RU" dirty="0"/>
          </a:p>
        </p:txBody>
      </p:sp>
      <p:pic>
        <p:nvPicPr>
          <p:cNvPr id="76801" name="Picture 1" descr="C:\Documents and Settings\Admin\Рабочий стол\ШАП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4163"/>
            <a:ext cx="6623795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ГАДКИЙ УТЕНОК</a:t>
            </a:r>
            <a:endParaRPr lang="ru-RU" dirty="0"/>
          </a:p>
        </p:txBody>
      </p:sp>
      <p:pic>
        <p:nvPicPr>
          <p:cNvPr id="75777" name="Picture 1" descr="C:\Documents and Settings\Admin\Рабочий стол\ЛЕБЕД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92888" cy="5477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МОЙДОДЫР </a:t>
            </a:r>
            <a:endParaRPr lang="ru-RU" dirty="0"/>
          </a:p>
        </p:txBody>
      </p:sp>
      <p:pic>
        <p:nvPicPr>
          <p:cNvPr id="74753" name="Picture 1" descr="C:\Documents and Settings\Admin\Рабочий стол\МОЙ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96944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БУРАТИНО</a:t>
            </a:r>
            <a:endParaRPr lang="ru-RU" dirty="0"/>
          </a:p>
        </p:txBody>
      </p:sp>
      <p:pic>
        <p:nvPicPr>
          <p:cNvPr id="73729" name="Picture 1" descr="C:\Documents and Settings\Admin\Рабочий стол\БУРАТИН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6624736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 РИФМЫ</a:t>
            </a:r>
            <a:endParaRPr lang="ru-RU" dirty="0"/>
          </a:p>
        </p:txBody>
      </p:sp>
      <p:pic>
        <p:nvPicPr>
          <p:cNvPr id="72705" name="Picture 1" descr="C:\Documents and Settings\Admin\Рабочий стол\ДОМ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74006"/>
            <a:ext cx="7416823" cy="480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Гласные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725144"/>
            <a:ext cx="2539008" cy="1599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4437112"/>
            <a:ext cx="3411488" cy="1008112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Согласные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 descr="C:\Documents and Settings\Admin\Рабочий стол\БУК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1364"/>
            <a:ext cx="5616624" cy="53359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E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60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ВИКТОРИНА «Хочу все знать»</vt:lpstr>
      <vt:lpstr>ПОЛЯНА СКАЗОК </vt:lpstr>
      <vt:lpstr>ТРИ МЕДВЕДЯ</vt:lpstr>
      <vt:lpstr>КРАСНАЯ ШАПОЧКА</vt:lpstr>
      <vt:lpstr>ГАДКИЙ УТЕНОК</vt:lpstr>
      <vt:lpstr>МОЙДОДЫР </vt:lpstr>
      <vt:lpstr>БУРАТИНО</vt:lpstr>
      <vt:lpstr>ГОРОД РИФМЫ</vt:lpstr>
      <vt:lpstr>Гласные</vt:lpstr>
      <vt:lpstr>Слайд 10</vt:lpstr>
      <vt:lpstr>3       1      2 Т, К, О. 1      2      4       3 Л, И, А, С.</vt:lpstr>
      <vt:lpstr>КОЛЯ – ОЛЯ КРОТ – РОТ ГРОЗА – РОЗА БУСЫ - УСЫ</vt:lpstr>
      <vt:lpstr>КОНКУРС «ИСПРАВЬ ПРЕДЛОЖЕНИЕ»</vt:lpstr>
      <vt:lpstr>Мы собирали васильки на головах  у нас….</vt:lpstr>
      <vt:lpstr>На виду у детворы красят …….маляры</vt:lpstr>
      <vt:lpstr>ЖУЧКА……. Не доела.. Неохота, надоело.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«Хочу все знать»</dc:title>
  <dc:creator>User</dc:creator>
  <cp:lastModifiedBy>User</cp:lastModifiedBy>
  <cp:revision>10</cp:revision>
  <dcterms:created xsi:type="dcterms:W3CDTF">2018-04-08T15:16:24Z</dcterms:created>
  <dcterms:modified xsi:type="dcterms:W3CDTF">2018-04-08T16:50:04Z</dcterms:modified>
</cp:coreProperties>
</file>