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103" d="100"/>
          <a:sy n="103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1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160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86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474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27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04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9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3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8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0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9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25FD-4A9C-4B99-B5F9-9630ABBD89CB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9B0E0A-F523-41D0-97D0-BF299298E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72207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Проект по русскому языку на тему: «Имена прилагательные в загадках»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501008"/>
            <a:ext cx="5072608" cy="18002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Выполнила : ученица </a:t>
            </a:r>
            <a:r>
              <a:rPr lang="ru-RU" sz="2400" dirty="0" smtClean="0">
                <a:solidFill>
                  <a:schemeClr val="tx1"/>
                </a:solidFill>
              </a:rPr>
              <a:t>3 класса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Морозова Алёна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КАК появилось Имя прилагательное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алфавите все буквы дружили с Именем Существительным. Оно было доброе и очень трудолюбивое. Оно постоянно что-нибудь сочиняло или мастерило. И нужен был ему помощник, который пояснял бы все предметы, придуманные Существительным, и во всём бы ему подчинялся. Буква И взялась помочь. Она собрала все буквы алфавита, и стали они думать, как назвать помощника. — Ну, раз он будет прилагаться к Имени Существительному, то и назовём его — Имя Прилагательное. Так и появилось Имя Прилагательное и стало стоять в том же роде, числе и падеже, что и Имя Существительное.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Autofit/>
          </a:bodyPr>
          <a:lstStyle/>
          <a:p>
            <a:r>
              <a:rPr lang="ru-RU" sz="1800" dirty="0"/>
              <a:t>Парень этот очень </a:t>
            </a:r>
            <a:r>
              <a:rPr lang="ru-RU" sz="1800" dirty="0">
                <a:solidFill>
                  <a:srgbClr val="FF0000"/>
                </a:solidFill>
              </a:rPr>
              <a:t>славный </a:t>
            </a:r>
            <a:r>
              <a:rPr lang="ru-RU" sz="1800" dirty="0"/>
              <a:t>и </a:t>
            </a:r>
            <a:r>
              <a:rPr lang="ru-RU" sz="1800" dirty="0">
                <a:solidFill>
                  <a:srgbClr val="FF0000"/>
                </a:solidFill>
              </a:rPr>
              <a:t>надежный</a:t>
            </a:r>
            <a:r>
              <a:rPr lang="ru-RU" sz="1800" dirty="0"/>
              <a:t>, и </a:t>
            </a:r>
            <a:r>
              <a:rPr lang="ru-RU" sz="1800" dirty="0">
                <a:solidFill>
                  <a:srgbClr val="FF0000"/>
                </a:solidFill>
              </a:rPr>
              <a:t>забавный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>
                <a:solidFill>
                  <a:srgbClr val="FF0000"/>
                </a:solidFill>
              </a:rPr>
              <a:t>Желтый</a:t>
            </a:r>
            <a:r>
              <a:rPr lang="ru-RU" sz="1800" dirty="0"/>
              <a:t> он, как одуванчик, глазки, словно пуговки.</a:t>
            </a:r>
            <a:br>
              <a:rPr lang="ru-RU" sz="1800" dirty="0"/>
            </a:br>
            <a:r>
              <a:rPr lang="ru-RU" sz="1800" dirty="0"/>
              <a:t>Персонаж из сказки - горький, потому что луковка </a:t>
            </a:r>
            <a:br>
              <a:rPr lang="ru-RU" sz="1800" dirty="0"/>
            </a:br>
            <a:r>
              <a:rPr lang="ru-RU" sz="1800" dirty="0"/>
              <a:t>Он весел и не злобен, этот </a:t>
            </a:r>
            <a:r>
              <a:rPr lang="ru-RU" sz="1800" dirty="0">
                <a:solidFill>
                  <a:srgbClr val="FF0000"/>
                </a:solidFill>
              </a:rPr>
              <a:t>милый </a:t>
            </a:r>
            <a:r>
              <a:rPr lang="ru-RU" sz="1800" dirty="0" err="1"/>
              <a:t>чудачок</a:t>
            </a:r>
            <a:r>
              <a:rPr lang="ru-RU" sz="1800" dirty="0"/>
              <a:t>.</a:t>
            </a:r>
          </a:p>
        </p:txBody>
      </p:sp>
      <p:pic>
        <p:nvPicPr>
          <p:cNvPr id="6" name="Содержимое 5" descr="чеполи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5472607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 ним хозяин, мальчик Робин, и приятель Пятачок.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Для него прогулка - праздник. И на мед </a:t>
            </a:r>
            <a:r>
              <a:rPr lang="ru-RU" sz="2400" dirty="0">
                <a:solidFill>
                  <a:srgbClr val="FF0000"/>
                </a:solidFill>
              </a:rPr>
              <a:t>особый</a:t>
            </a:r>
            <a:r>
              <a:rPr lang="ru-RU" sz="2400" dirty="0"/>
              <a:t> нюх.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Это </a:t>
            </a:r>
            <a:r>
              <a:rPr lang="ru-RU" sz="2400" dirty="0">
                <a:solidFill>
                  <a:srgbClr val="FF0000"/>
                </a:solidFill>
              </a:rPr>
              <a:t>маленький</a:t>
            </a:r>
            <a:r>
              <a:rPr lang="ru-RU" sz="2400" dirty="0"/>
              <a:t> проказник - Медвежонок ... </a:t>
            </a:r>
          </a:p>
        </p:txBody>
      </p:sp>
      <p:pic>
        <p:nvPicPr>
          <p:cNvPr id="4" name="Содержимое 3" descr="вин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564904"/>
            <a:ext cx="3744416" cy="39463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Деревянный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озорной</a:t>
            </a:r>
            <a:r>
              <a:rPr lang="ru-RU" sz="1800" dirty="0"/>
              <a:t> друг Пьеро и девочки </a:t>
            </a:r>
            <a:r>
              <a:rPr lang="ru-RU" sz="1800" dirty="0" err="1"/>
              <a:t>Мальвины</a:t>
            </a:r>
            <a:r>
              <a:rPr lang="ru-RU" sz="1800" dirty="0"/>
              <a:t>,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rgbClr val="FF0000"/>
                </a:solidFill>
              </a:rPr>
              <a:t>Непослушный </a:t>
            </a:r>
            <a:r>
              <a:rPr lang="ru-RU" sz="1800" dirty="0"/>
              <a:t>и</a:t>
            </a:r>
            <a:r>
              <a:rPr lang="ru-RU" sz="1800" dirty="0">
                <a:solidFill>
                  <a:srgbClr val="FF0000"/>
                </a:solidFill>
              </a:rPr>
              <a:t> смешной</a:t>
            </a:r>
            <a:r>
              <a:rPr lang="ru-RU" sz="1800" dirty="0"/>
              <a:t>  сынок Карло-….</a:t>
            </a:r>
          </a:p>
        </p:txBody>
      </p:sp>
      <p:pic>
        <p:nvPicPr>
          <p:cNvPr id="4" name="Содержимое 3" descr="буратин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68760"/>
            <a:ext cx="5400600" cy="46085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Смешной </a:t>
            </a:r>
            <a:r>
              <a:rPr lang="ru-RU" sz="1800" dirty="0"/>
              <a:t>человечек – </a:t>
            </a:r>
            <a:r>
              <a:rPr lang="ru-RU" sz="1800" dirty="0">
                <a:solidFill>
                  <a:srgbClr val="FF0000"/>
                </a:solidFill>
              </a:rPr>
              <a:t>большой </a:t>
            </a:r>
            <a:r>
              <a:rPr lang="ru-RU" sz="1800" dirty="0"/>
              <a:t>озорник.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rgbClr val="FF0000"/>
                </a:solidFill>
              </a:rPr>
              <a:t>Смешной</a:t>
            </a:r>
            <a:r>
              <a:rPr lang="ru-RU" sz="1800" dirty="0"/>
              <a:t> человечек скучать не привык.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В </a:t>
            </a:r>
            <a:r>
              <a:rPr lang="ru-RU" sz="1800" dirty="0">
                <a:solidFill>
                  <a:srgbClr val="FF0000"/>
                </a:solidFill>
              </a:rPr>
              <a:t>маленьком</a:t>
            </a:r>
            <a:r>
              <a:rPr lang="ru-RU" sz="1800" dirty="0"/>
              <a:t> доме  на крыше живет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>
                <a:solidFill>
                  <a:srgbClr val="FF0000"/>
                </a:solidFill>
              </a:rPr>
              <a:t>Ужасный</a:t>
            </a:r>
            <a:r>
              <a:rPr lang="ru-RU" sz="1800" dirty="0"/>
              <a:t> сластена конфеты  жуёт.</a:t>
            </a:r>
          </a:p>
        </p:txBody>
      </p:sp>
      <p:pic>
        <p:nvPicPr>
          <p:cNvPr id="4" name="Содержимое 3" descr="карлс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2781" y="3386931"/>
            <a:ext cx="1162050" cy="1428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00800" cy="136815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Бабушка девочку очень любила,</a:t>
            </a:r>
            <a:br>
              <a:rPr lang="ru-RU" sz="2000" dirty="0"/>
            </a:br>
            <a:r>
              <a:rPr lang="ru-RU" sz="2000" dirty="0"/>
              <a:t>Шапочку </a:t>
            </a:r>
            <a:r>
              <a:rPr lang="ru-RU" sz="2000" dirty="0">
                <a:solidFill>
                  <a:srgbClr val="FF0000"/>
                </a:solidFill>
              </a:rPr>
              <a:t>красную</a:t>
            </a:r>
            <a:r>
              <a:rPr lang="ru-RU" sz="2000" dirty="0"/>
              <a:t> ей подарила</a:t>
            </a:r>
            <a:br>
              <a:rPr lang="ru-RU" sz="2000" dirty="0"/>
            </a:br>
            <a:r>
              <a:rPr lang="ru-RU" sz="2000" dirty="0"/>
              <a:t>Девочка имя забыла свое,</a:t>
            </a:r>
            <a:br>
              <a:rPr lang="ru-RU" sz="2000" dirty="0"/>
            </a:br>
            <a:r>
              <a:rPr lang="ru-RU" sz="2000" dirty="0"/>
              <a:t>А ну подскажите, как звали ее.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Содержимое 3" descr="шап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3126" y="1412776"/>
            <a:ext cx="6037747" cy="47133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*В каждой загадке, присутствуют ИМЕНА ПРИЛАГАТЕЛЬНЫЕ.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*помогают описать  характер героя,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*внешние признаки </a:t>
            </a:r>
          </a:p>
          <a:p>
            <a:pPr>
              <a:buNone/>
            </a:pPr>
            <a:r>
              <a:rPr lang="ru-RU" dirty="0" smtClean="0"/>
              <a:t>       *цвет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195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Проект по русскому языку на тему: «Имена прилагательные в загадках»</vt:lpstr>
      <vt:lpstr>КАК появилось Имя прилагательное</vt:lpstr>
      <vt:lpstr>Парень этот очень славный и надежный, и забавный. Желтый он, как одуванчик, глазки, словно пуговки. Персонаж из сказки - горький, потому что луковка  Он весел и не злобен, этот милый чудачок.</vt:lpstr>
      <vt:lpstr>С ним хозяин, мальчик Робин, и приятель Пятачок. Для него прогулка - праздник. И на мед особый нюх. Это маленький проказник - Медвежонок ... </vt:lpstr>
      <vt:lpstr>Деревянный озорной друг Пьеро и девочки Мальвины,  Непослушный и смешной  сынок Карло-….</vt:lpstr>
      <vt:lpstr>Смешной человечек – большой озорник. Смешной человечек скучать не привык. В маленьком доме  на крыше живет  Ужасный сластена конфеты  жуёт.</vt:lpstr>
      <vt:lpstr>Бабушка девочку очень любила, Шапочку красную ей подарила Девочка имя забыла свое, А ну подскажите, как звали ее. </vt:lpstr>
      <vt:lpstr>ВЫВОД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русскому языку на тему: «Имена прилагательные в загадках»</dc:title>
  <dc:creator>USER</dc:creator>
  <cp:lastModifiedBy>777</cp:lastModifiedBy>
  <cp:revision>8</cp:revision>
  <dcterms:created xsi:type="dcterms:W3CDTF">2014-03-23T16:33:44Z</dcterms:created>
  <dcterms:modified xsi:type="dcterms:W3CDTF">2017-03-06T14:03:05Z</dcterms:modified>
</cp:coreProperties>
</file>