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4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9/29/2019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851648" cy="1656184"/>
          </a:xfrm>
        </p:spPr>
        <p:txBody>
          <a:bodyPr>
            <a:normAutofit fontScale="90000"/>
          </a:bodyPr>
          <a:lstStyle/>
          <a:p>
            <a:pPr algn="just"/>
            <a:r>
              <a:rPr lang="ru-RU" b="0" dirty="0" smtClean="0"/>
              <a:t>Педагогическая технология,                                                 </a:t>
            </a:r>
            <a:br>
              <a:rPr lang="ru-RU" b="0" dirty="0" smtClean="0"/>
            </a:br>
            <a:r>
              <a:rPr lang="ru-RU" b="0" dirty="0" smtClean="0"/>
              <a:t>                  как система.       </a:t>
            </a:r>
            <a:endParaRPr lang="ru-RU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492896"/>
            <a:ext cx="7854696" cy="3960440"/>
          </a:xfrm>
        </p:spPr>
        <p:txBody>
          <a:bodyPr/>
          <a:lstStyle/>
          <a:p>
            <a:pPr algn="just"/>
            <a:r>
              <a:rPr lang="ru-RU" b="1" i="1" dirty="0" smtClean="0"/>
              <a:t>Педагогическая технология – </a:t>
            </a:r>
            <a:r>
              <a:rPr lang="ru-RU" dirty="0" smtClean="0"/>
              <a:t>это система теоретически обоснованных принципов и правил, а также соответствующих им приемов и методов эффективного достижения педагогом целей обучения, воспитания и развития школьников.</a:t>
            </a:r>
          </a:p>
          <a:p>
            <a:pPr algn="just"/>
            <a:r>
              <a:rPr lang="ru-RU" b="1" i="1" dirty="0" smtClean="0"/>
              <a:t>Учитель, </a:t>
            </a:r>
            <a:r>
              <a:rPr lang="ru-RU" dirty="0" smtClean="0"/>
              <a:t>освоивший педагогическую технологию, - это человек, владеющий педагогическим мастерством.</a:t>
            </a:r>
            <a:endParaRPr lang="ru-RU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i="1" dirty="0" smtClean="0"/>
              <a:t>Цель </a:t>
            </a:r>
            <a:r>
              <a:rPr lang="ru-RU" dirty="0" smtClean="0"/>
              <a:t>педагогической технологии должна быть сформулирована диагностично, удовлетворять следующим критериям:</a:t>
            </a:r>
          </a:p>
          <a:p>
            <a:pPr algn="just"/>
            <a:r>
              <a:rPr lang="ru-RU" i="1" dirty="0" smtClean="0"/>
              <a:t>Представлять настолько точное и определенное описание формулируемого свойства или качества, что его можно безошибочно дифференцировать от любых других свойств или качеств;</a:t>
            </a:r>
          </a:p>
          <a:p>
            <a:pPr algn="just"/>
            <a:r>
              <a:rPr lang="ru-RU" i="1" dirty="0" smtClean="0"/>
              <a:t>Предполагать способ, «инструмент» для однозначного выявления диагностируемого свойства в процессе объективного контроля его сформированности; </a:t>
            </a:r>
          </a:p>
          <a:p>
            <a:pPr algn="just"/>
            <a:r>
              <a:rPr lang="ru-RU" i="1" dirty="0" smtClean="0"/>
              <a:t>Позволять измерение интенсивности диагностируемого свойства на основе данных контроля;</a:t>
            </a:r>
          </a:p>
          <a:p>
            <a:pPr algn="just"/>
            <a:r>
              <a:rPr lang="ru-RU" i="1" dirty="0" smtClean="0"/>
              <a:t>Соотноситься со шкалой оценки свойства, опирающейся на результаты измерения.</a:t>
            </a:r>
            <a:endParaRPr lang="ru-RU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i="1" dirty="0" smtClean="0"/>
              <a:t>    Признаки педагогической</a:t>
            </a:r>
            <a:br>
              <a:rPr lang="ru-RU" b="1" i="1" dirty="0" smtClean="0"/>
            </a:br>
            <a:r>
              <a:rPr lang="ru-RU" b="1" i="1" dirty="0" smtClean="0"/>
              <a:t>                    технологии      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/>
          <a:lstStyle/>
          <a:p>
            <a:pPr algn="just"/>
            <a:r>
              <a:rPr lang="ru-RU" dirty="0" smtClean="0"/>
              <a:t>Признак цели – конкретность и диагностичность цели, достижение которой гарантирует данная технология;</a:t>
            </a:r>
          </a:p>
          <a:p>
            <a:pPr algn="just"/>
            <a:r>
              <a:rPr lang="ru-RU" dirty="0" smtClean="0"/>
              <a:t>Признак диагностичности – обеспеченность технологии диагностическими средствами, которые помогают педагогу отслеживать и корректировать процесс и результаты педагогических воздействий;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r>
              <a:rPr lang="ru-RU" dirty="0" smtClean="0"/>
              <a:t>Признак структурности – законосообразная логика и жесткая соподчиненность использования в технологии приемов и методов (алгоритм деятельности педагогов)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Признак оптимальности – наличие перечня условий, ограничивающих сферу применения и результативность технологии (например, возрастные границы, наличие определенных технических средств)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Освоение педагогических</a:t>
            </a:r>
            <a:br>
              <a:rPr lang="ru-RU" b="1" i="1" dirty="0" smtClean="0"/>
            </a:br>
            <a:r>
              <a:rPr lang="ru-RU" b="1" i="1" dirty="0" smtClean="0"/>
              <a:t>                    технологий               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 этап. </a:t>
            </a:r>
            <a:r>
              <a:rPr lang="ru-RU" dirty="0" smtClean="0"/>
              <a:t>Знакомство с педагогической технологией.</a:t>
            </a:r>
          </a:p>
          <a:p>
            <a:pPr algn="just"/>
            <a:r>
              <a:rPr lang="ru-RU" dirty="0" smtClean="0"/>
              <a:t>Педагогическая технология может быть эффективной только в том случае, если она актуальна, т.е. востребована современными условиями общественного развития; - основана на закономерностях человеческого восприятия и развития ребенка; - учитывает особенности данного состава класса (или отдельного ребенка), самого педагога и условий, в которых он эту технологию осуществляет.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2 этап. </a:t>
            </a:r>
            <a:r>
              <a:rPr lang="ru-RU" dirty="0" smtClean="0"/>
              <a:t>Изучение технологии.</a:t>
            </a:r>
          </a:p>
          <a:p>
            <a:pPr>
              <a:buNone/>
            </a:pPr>
            <a:r>
              <a:rPr lang="ru-RU" dirty="0" smtClean="0"/>
              <a:t>В его реализации поможет понимание признаков технологии. Определить круг задач, успешно решаемых в процессе применения технологии ( это могут быть как конечные, так и промежуточные результаты, получаемые благодаря такой работе).</a:t>
            </a:r>
          </a:p>
          <a:p>
            <a:pPr>
              <a:buNone/>
            </a:pPr>
            <a:r>
              <a:rPr lang="ru-RU" dirty="0" smtClean="0"/>
              <a:t>Выделить критерии и показатели эффективности деятельности педагога, работающего по данной технологии, а также предусмотренные ею способы диагностики и коррекции педагогического процесса.</a:t>
            </a:r>
          </a:p>
          <a:p>
            <a:pPr>
              <a:buNone/>
            </a:pPr>
            <a:r>
              <a:rPr lang="ru-RU" dirty="0" smtClean="0"/>
              <a:t>Понять объективные закономерности, на которых построена технология, и допустимые границы вариативности </a:t>
            </a:r>
            <a:r>
              <a:rPr lang="ru-RU" smtClean="0"/>
              <a:t>педагогической деятельности.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90</TotalTime>
  <Words>346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Default Theme</vt:lpstr>
      <vt:lpstr>Педагогическая технология,                                                                    как система.       </vt:lpstr>
      <vt:lpstr>Слайд 2</vt:lpstr>
      <vt:lpstr>    Признаки педагогической                     технологии       </vt:lpstr>
      <vt:lpstr>Слайд 4</vt:lpstr>
      <vt:lpstr>Освоение педагогических                     технологий               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Андрей</cp:lastModifiedBy>
  <cp:revision>11</cp:revision>
  <dcterms:created xsi:type="dcterms:W3CDTF">2018-11-13T06:14:38Z</dcterms:created>
  <dcterms:modified xsi:type="dcterms:W3CDTF">2019-09-29T11:58:28Z</dcterms:modified>
</cp:coreProperties>
</file>