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57" r:id="rId5"/>
    <p:sldId id="258" r:id="rId6"/>
    <p:sldId id="259" r:id="rId7"/>
    <p:sldId id="270" r:id="rId8"/>
    <p:sldId id="268" r:id="rId9"/>
    <p:sldId id="263" r:id="rId10"/>
    <p:sldId id="265" r:id="rId11"/>
    <p:sldId id="266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3112-42B7-4BCF-89B3-26199E542CA3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CB02-F829-4AB6-A586-5505A281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7167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6096001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5286388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Белка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ostozoo.com.ua/var/corporate_site/storage/images/news/images/prostozoo_com_ua/stati/201_300/17_10_14/foto_11/1074524-1-rus-RU/foto_11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5905500" cy="349567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3929066"/>
            <a:ext cx="8643998" cy="292895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Оказывается, белка ведет кочевой образ жизни. Еще в древних летописях упоминаются большие перемещения белок. Причиной миграций чаще всего становились неурожаи главных кормов. Белки начинают перекочевывать в конце лета и начале осени, обычно не заходя далеко, но иногда могут уйти и на 250-300 километров. Кочуют зверьки поодиночке, и во время своего нелегкого путешествия переплывают реки и даже морские заливы, переходят голые вершины гор, заходят в населенные пункты.</a:t>
            </a:r>
          </a:p>
          <a:p>
            <a:pPr algn="ctr" fontAlgn="base"/>
            <a:r>
              <a:rPr lang="ru-RU" sz="2000" dirty="0" smtClean="0"/>
              <a:t>Молодое поколение белок также склонно к миграциям, но сезонным. Расселяясь, молодняк может уйти даже на 70-350 километров от места рождения.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ostozoo.com.ua/var/corporate_site/storage/images/news/images/prostozoo_com_ua/stati/201_300/17_10_14/foto_12/1074532-1-rus-RU/foto_12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571900" cy="352425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714744" y="214290"/>
            <a:ext cx="5357850" cy="692948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ctr" fontAlgn="base"/>
            <a:r>
              <a:rPr lang="ru-RU" sz="2400" dirty="0" smtClean="0"/>
              <a:t>Рождаемость среди белок может возрасти до 400%, если год удался урожайным. Но в случае голодного года, численность зверьков в лесу значительно падает. В целом, белка быстро превратилась бы во вредителя, если бы не большое количество врагов, уменьшающее плотность беличьего населения. Во главе охотящихся на белку – филин, совы, лесные куницы, соболи.</a:t>
            </a:r>
          </a:p>
          <a:p>
            <a:pPr algn="ctr" fontAlgn="base"/>
            <a:r>
              <a:rPr lang="ru-RU" sz="2400" dirty="0" smtClean="0"/>
              <a:t>Интересен способ защиты от крылатого хищника: в случае опасности белка как будто играет в прятки – бежит вверх по стволу дерева по спирали, заставляя врага летать вокруг и выигрывая время.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G:\DCIM\100MSDCF\DSC012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336704" cy="478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DCIM\100MSDCF\DSC01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G:\DCIM\100MSDCF\DSC012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G:\DCIM\100MSDCF\DSC012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G:\DCIM\100MSDCF\DSC01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G:\DCIM\100MSDCF\DSC012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Моё творчество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G:\DCIM\100MSDCF\DSC012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5229234" cy="509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6643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Книжка- малышка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ostozoo.com.ua/var/corporate_site/storage/images/news/images/prostozoo_com_ua/stati/201_300/17_10_14/foto_7/1074500-1-rus-RU/foto_7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214578" cy="328614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71736" y="857232"/>
            <a:ext cx="6286544" cy="628654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ctr" fontAlgn="base"/>
            <a:r>
              <a:rPr lang="ru-RU" sz="2000" b="1" dirty="0" smtClean="0"/>
              <a:t>Название зверька произошло от слова «белый»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Интересна этимология слова белка. Оно походит от общеславянского «</a:t>
            </a:r>
            <a:r>
              <a:rPr lang="ru-RU" sz="2000" dirty="0" err="1" smtClean="0"/>
              <a:t>belъ</a:t>
            </a:r>
            <a:r>
              <a:rPr lang="ru-RU" sz="2000" dirty="0" smtClean="0"/>
              <a:t>», что означает белый. В старину слово «белый» обозначало не только цвет, а также «</a:t>
            </a:r>
            <a:r>
              <a:rPr lang="ru-RU" sz="2000" i="1" dirty="0" smtClean="0"/>
              <a:t>призрачный, невидимый»</a:t>
            </a:r>
            <a:r>
              <a:rPr lang="ru-RU" sz="2000" dirty="0" smtClean="0"/>
              <a:t>. Из-за быстроты белку и могли назвать призрачной.</a:t>
            </a:r>
          </a:p>
          <a:p>
            <a:pPr algn="ctr" fontAlgn="base"/>
            <a:r>
              <a:rPr lang="ru-RU" sz="2000" dirty="0" smtClean="0"/>
              <a:t>В древние времена этот зверек назывался «</a:t>
            </a:r>
            <a:r>
              <a:rPr lang="ru-RU" sz="2000" dirty="0" err="1" smtClean="0"/>
              <a:t>въверица</a:t>
            </a:r>
            <a:r>
              <a:rPr lang="ru-RU" sz="2000" dirty="0" smtClean="0"/>
              <a:t>». Осенью белки линяют и их мех становиться беловатым.  Именно таких белок называли «</a:t>
            </a:r>
            <a:r>
              <a:rPr lang="ru-RU" sz="2000" dirty="0" err="1" smtClean="0"/>
              <a:t>бъла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въверица</a:t>
            </a:r>
            <a:r>
              <a:rPr lang="ru-RU" sz="2000" dirty="0" smtClean="0"/>
              <a:t>». Охотились именно на этих зверьков, со светлой шерсткой. Название упоминали часто, и со временем оно сократилось до «</a:t>
            </a:r>
            <a:r>
              <a:rPr lang="ru-RU" sz="2000" dirty="0" err="1" smtClean="0"/>
              <a:t>бъла</a:t>
            </a:r>
            <a:r>
              <a:rPr lang="ru-RU" sz="2000" dirty="0" smtClean="0"/>
              <a:t>», позже прибавился суффикс -к-.</a:t>
            </a:r>
          </a:p>
          <a:p>
            <a:pPr algn="ctr" fontAlgn="base"/>
            <a:r>
              <a:rPr lang="ru-RU" sz="2000" dirty="0" smtClean="0"/>
              <a:t>Существует также предположение, что в старину существовала особая порода белок с белой шерсткой. Отсюда и название зверька.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858180" cy="2143140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 ловкости белки – в ее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чудо-хвосте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хвост белка использует как руль: благодаря нему она может прыгать с дерева на дерево на много метров.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Хвост зверька как  парашют: даже если белка упадет  с большой высоты,  останется живой и невредимой.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prostozoo.com.ua/var/corporate_site/storage/images/news/images/prostozoo_com_ua/stati/201_300/17_10_14/foto_2/1074508-1-rus-RU/foto_2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00042"/>
            <a:ext cx="6000750" cy="374332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ostozoo.com.ua/var/corporate_site/storage/images/news/images/prostozoo_com_ua/stati/201_300/17_10_14/foto_3/1074520-1-rus-RU/foto_3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28604"/>
            <a:ext cx="5143536" cy="371477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4500570"/>
            <a:ext cx="7858180" cy="214314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Белка все время грызет. Почему?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Зубы у нее постоянно растут. Если зубы окажутся слишком длинными, белка не сможет справиться с орехами и шишками и умрет с голоду. Поэтому зверек постоянно грызет, стачивая лишнюю длину зубов и натачивая 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ostozoo.com.ua/var/corporate_site/storage/images/news/images/prostozoo_com_ua/stati/201_300/17_10_14/foto_4/1074516-1-rus-RU/foto_4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42918"/>
            <a:ext cx="6000750" cy="375285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4500570"/>
            <a:ext cx="7858180" cy="214314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Орехи белочка раскалывает необычным способом: со стороны, где у него острый кончик, она прогрызает небольшое отверстие и всовывает туда два нижних резца и  орешек раскалывается.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14348" y="3714752"/>
            <a:ext cx="7858180" cy="292895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85000" lnSpcReduction="10000"/>
          </a:bodyPr>
          <a:lstStyle/>
          <a:p>
            <a:pPr algn="ctr" fontAlgn="base"/>
            <a:r>
              <a:rPr lang="ru-RU" sz="2400" dirty="0" smtClean="0"/>
              <a:t>Белка – не только умный, но и хитрый зверь. В поисках еды она приспособилась к жизни рядом с человеком: белки находят что-то питательное для себя в кормушках для птиц, умеют просить вкусненькое у прохожих, вырывают посаженные людьми растения в поисках семян. Любители орехов иногда могут стянуть с поля или огорода что-то вкусненькое, чему учатся друг у друга. Иногда, чтобы пойти «на дело», они специально собираются в группы от двух до пяти зверьков, и распределяют роли. Задание одних – отвлекать внимание, в то время как другие, посыльные, забирают присмотренную добычу.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http://www.prostozoo.com.ua/var/corporate_site/storage/images/news/images/prostozoo_com_ua/stati/201_300/17_10_14/foto_5_2/1074536-1-rus-RU/foto_5_2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4714908" cy="328614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prostozoo.com.ua/var/corporate_site/storage/images/news/images/prostozoo_com_ua/stati/201_300/17_10_14/foto_8/1074504-1-rus-RU/foto_8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214710" cy="500066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500430" y="214290"/>
            <a:ext cx="5572164" cy="692948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lnSpcReduction="10000"/>
          </a:bodyPr>
          <a:lstStyle/>
          <a:p>
            <a:pPr algn="ctr" fontAlgn="base"/>
            <a:r>
              <a:rPr lang="ru-RU" sz="2400" dirty="0" smtClean="0"/>
              <a:t>Как многие грызуны, белка делает запасы на зиму – они прячут орехи, желуди, шишки и грибы в дуплах деревьев, а некоторые виды – зарывают в землю. Но часто зверек забывает, где спрятал свой корм. В этом случае плохая память белок служит на пользу лесу – забытые в земле орехи прорастают и пополняют лес новыми деревьями.</a:t>
            </a:r>
          </a:p>
          <a:p>
            <a:pPr algn="ctr" fontAlgn="base"/>
            <a:r>
              <a:rPr lang="ru-RU" sz="2400" dirty="0" smtClean="0"/>
              <a:t>Забытый запас белки может составлять около трех килограммов отборного корма. Птицы, мелкие грызуны и даже бурый мишка пользуются забывчивостью прыгуньи и часто подкармливаются из </a:t>
            </a:r>
            <a:r>
              <a:rPr lang="ru-RU" sz="2400" dirty="0" err="1" smtClean="0"/>
              <a:t>белкиных</a:t>
            </a:r>
            <a:r>
              <a:rPr lang="ru-RU" sz="2400" dirty="0" smtClean="0"/>
              <a:t> «каморок». Впрочем, сама белка часто подъедает запасы мышей, бурундука и других грызунов, откапывая их даже под полутораметровым слоем снега.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img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olk\Documents\9505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4143380"/>
            <a:ext cx="7858180" cy="292895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ctr" fontAlgn="base"/>
            <a:r>
              <a:rPr lang="ru-RU" sz="2400" dirty="0" smtClean="0"/>
              <a:t>Гнездо белки называется «</a:t>
            </a:r>
            <a:r>
              <a:rPr lang="ru-RU" sz="2400" dirty="0" err="1" smtClean="0"/>
              <a:t>гайно</a:t>
            </a:r>
            <a:r>
              <a:rPr lang="ru-RU" sz="2400" dirty="0" smtClean="0"/>
              <a:t>», и один зверек обычно заводит много, до 15 таких жилищ. Чаще всего гнездо обустраивает в дупле дерева или в скворечнике, выстилая все внутри сухими листьями, стебельками, мхом, перьями. Если нет подходящего дупла или скворечника, зверьки строят свое жилище между веток дерева, на высоте 7-12 метров</a:t>
            </a:r>
            <a:r>
              <a:rPr lang="ru-RU" sz="20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http://www.prostozoo.com.ua/var/corporate_site/storage/images/news/images/prostozoo_com_ua/stati/201_300/17_10_14/foto_10/1074528-1-rus-RU/foto_10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2656"/>
            <a:ext cx="4762500" cy="357187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690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Моё творчество</vt:lpstr>
      <vt:lpstr>             Моё творчество</vt:lpstr>
      <vt:lpstr>             Моё творчество</vt:lpstr>
      <vt:lpstr>             Моё творчество</vt:lpstr>
      <vt:lpstr>             Моё творчество</vt:lpstr>
      <vt:lpstr>             Моё творчество</vt:lpstr>
      <vt:lpstr>             Моё творчество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Volk</dc:creator>
  <cp:lastModifiedBy>777</cp:lastModifiedBy>
  <cp:revision>13</cp:revision>
  <dcterms:created xsi:type="dcterms:W3CDTF">2017-11-09T14:52:06Z</dcterms:created>
  <dcterms:modified xsi:type="dcterms:W3CDTF">2017-11-14T05:13:40Z</dcterms:modified>
</cp:coreProperties>
</file>