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8278688" cy="2448271"/>
          </a:xfrm>
        </p:spPr>
        <p:txBody>
          <a:bodyPr>
            <a:normAutofit lnSpcReduction="10000"/>
          </a:bodyPr>
          <a:lstStyle/>
          <a:p>
            <a:endParaRPr lang="ru-RU" sz="36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</a:rPr>
              <a:t>На лыжи становись</a:t>
            </a:r>
            <a:r>
              <a:rPr lang="ru-RU" sz="3600" b="1" dirty="0" smtClean="0">
                <a:solidFill>
                  <a:schemeClr val="accent2"/>
                </a:solidFill>
              </a:rPr>
              <a:t>!</a:t>
            </a: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Информационно-рекламная презентация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Мыльникова З.Г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4463"/>
            <a:ext cx="6480720" cy="4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4509120"/>
            <a:ext cx="259228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80020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Спасибо за внимание!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6807522" cy="59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Лыжный спорт – это популярный и массовый вид зимнего спорта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Лыжный спорт включает в себя лыжные гонки на различные дистанции, лыжное двоеборье. Биатлон, прыжки с трамплина, горные лыжи, сноуборд , фристайл.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564904"/>
            <a:ext cx="6065083" cy="344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Лыжные гонки – это состязания в беге обычно по пересеченной местности  по специально подготовленной трассе.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087" y="1916832"/>
            <a:ext cx="6185825" cy="409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стили передвижения на лыжах  - «классический» и «свободный(коньковый)»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68477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Лыжи появились в глубокой древности , ещё в Каменном веке. Об этом можно было судить по наскальным изображениям лыжников. Такие изображения  были обнаружены и на территории нашей страны, на побережье Белого моря. Археологи  относят эти рисунки примерно к концу 3-началу 2 тысячелетия до н.э.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лыжи были короткими и широкими, и охотники могли на них передвигаться по снегу, не проваливаясь.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сведения о применении лыж со спортивной целью в странах Скандинавии относятся к периоду средневековья . Лыжный спорт там начал развиваться прежде всего в воинских подразделениях. В 16 веке по приказу норвежского военного министра были сформированы   лыжные отряды.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Немного из истории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72230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мужчин лыжные гонки вошли  в Олимпийскую программу в 1924г. на первых Зимних играх,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женщин  этот вид спорта был включен  в программу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1952г.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Имена наших известных лыжников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Ю.Скобов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Л.Баранов, А.Прокуроров, П.Колчин, Р.Сметанина, Г.Кулакова, Л.Егорова, И.Черноусов,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С.Устюгов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многие  другие.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88640"/>
            <a:ext cx="59046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Лыжный спорт  полезен для детей, т.к .при ходьбе на лыжах  в работу вовлекается большое число мышечных групп всего тела. Кроме того лыжный спорт сопряжён с высокой двигательной активностью и пребыванием на свежем воздухе, хорошо развивает выносливость, ловкость, скоростно-силовые способности и силу воли.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 пользе лыжного спорта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01008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Оздоровительное воздействие на организм</a:t>
            </a:r>
            <a:b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Лыжные прогулки  оказывают  оздоровительное воздействие и очень полезны для здоровья. Они улучшают работу </a:t>
            </a:r>
            <a:r>
              <a:rPr lang="ru-RU" sz="2700" b="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 и дыхательных систем, благотворно влияют на опорно-двигательный аппарат. </a:t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Во время прогулки активируются обменные процессы, увеличивается  количество кислорода. Занятия лыжами поможет укрепить иммунитет, избавиться от лишнего веса,  а чистый и свежий  воздух помогает расслабиться, получить заряд бодрости, улучшить сон и аппетит. </a:t>
            </a:r>
            <a:r>
              <a:rPr lang="ru-RU" sz="27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43111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Лыжи – это не только спорт, но и великолепный досуг, который не только полезен для здоровья, но и поможет сделать отношения в семье теплыми и дружеским.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572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316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Лыжный спорт – это популярный и массовый вид зимнего спорта Лыжный спорт включает в себя лыжные гонки на различные дистанции, лыжное двоеборье. Биатлон, прыжки с трамплина, горные лыжи, сноуборд , фристайл.   </vt:lpstr>
      <vt:lpstr>Лыжные гонки – это состязания в беге обычно по пересеченной местности  по специально подготовленной трассе.</vt:lpstr>
      <vt:lpstr>Основные стили передвижения на лыжах  - «классический» и «свободный(коньковый)»</vt:lpstr>
      <vt:lpstr>Немного из истории</vt:lpstr>
      <vt:lpstr>Слайд 6</vt:lpstr>
      <vt:lpstr>О пользе лыжного спорта</vt:lpstr>
      <vt:lpstr>Оздоровительное воздействие на организм    Лыжные прогулки  оказывают  оздоровительное воздействие и очень полезны для здоровья. Они улучшают работу сердечно-сосудистой и дыхательных систем, благотворно влияют на опорно-двигательный аппарат.  Во время прогулки активируются обменные процессы, увеличивается  количество кислорода. Занятия лыжами поможет укрепить иммунитет, избавиться от лишнего веса,  а чистый и свежий  воздух помогает расслабиться, получить заряд бодрости, улучшить сон и аппетит.   </vt:lpstr>
      <vt:lpstr>Лыжи – это не только спорт, но и великолепный досуг, который не только полезен для здоровья, но и поможет сделать отношения в семье теплыми и дружеским.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RePack by SPecialiST</cp:lastModifiedBy>
  <cp:revision>18</cp:revision>
  <dcterms:created xsi:type="dcterms:W3CDTF">2019-01-27T11:19:24Z</dcterms:created>
  <dcterms:modified xsi:type="dcterms:W3CDTF">2019-01-29T14:01:47Z</dcterms:modified>
</cp:coreProperties>
</file>