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3" r:id="rId3"/>
    <p:sldId id="274" r:id="rId4"/>
    <p:sldId id="275" r:id="rId5"/>
    <p:sldId id="286" r:id="rId6"/>
    <p:sldId id="287" r:id="rId7"/>
    <p:sldId id="297" r:id="rId8"/>
    <p:sldId id="289" r:id="rId9"/>
    <p:sldId id="279" r:id="rId10"/>
    <p:sldId id="278" r:id="rId11"/>
    <p:sldId id="280" r:id="rId12"/>
    <p:sldId id="298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09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EECD8-1AFA-4B17-89DC-ED872334C95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A00CC-BE44-4DE6-86D5-0C60F3815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2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A00CC-BE44-4DE6-86D5-0C60F38150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4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ЛАМАС\Desktop\depositphotos_4236851-stock-illustration-fall-leaves-fr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5544"/>
            <a:ext cx="9144000" cy="69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</a:rPr>
              <a:t>«Осень, осень, в гости просим</a:t>
            </a:r>
            <a:r>
              <a:rPr lang="ru-RU" sz="40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!»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краткосрочный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младшей группе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Автор проекта: Соболева А.А.       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5737" y="318029"/>
            <a:ext cx="7056784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МУНИЦИПАЛЬНОЕ АВТОНОМНОЕ ДОШКОЛЬНОЕ ОБРАЗОВАТЕЛЬНОЕ УЧРЕЖДЕНИЕ ДЕТСКИЙ САД №32 «БУСИНКА»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1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КЛАМАС\Desktop\depositphotos_4236851-stock-illustration-fall-leav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97" y="0"/>
            <a:ext cx="9147842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«Осенние деревья»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83568" y="2708920"/>
            <a:ext cx="144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24" y="1772816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КЛАМАС\Desktop\depositphotos_4236851-stock-illustration-fall-leav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«Художественно-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развитие»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«Дары осени»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838878"/>
            <a:ext cx="936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28" y="1628800"/>
            <a:ext cx="3435846" cy="4581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425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0" y="1545512"/>
            <a:ext cx="4224470" cy="2376264"/>
          </a:xfrm>
        </p:spPr>
      </p:pic>
      <p:sp>
        <p:nvSpPr>
          <p:cNvPr id="4" name="TextBox 3"/>
          <p:cNvSpPr txBox="1"/>
          <p:nvPr/>
        </p:nvSpPr>
        <p:spPr>
          <a:xfrm>
            <a:off x="1691680" y="260648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Музыкальный праздник </a:t>
            </a:r>
          </a:p>
          <a:p>
            <a:pPr algn="ctr"/>
            <a:r>
              <a:rPr lang="ru-RU" sz="2800" b="1" dirty="0" smtClean="0"/>
              <a:t>«Осеннее путешествие»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94" y="4005064"/>
            <a:ext cx="4828028" cy="2715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45512"/>
            <a:ext cx="4224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КЛАМАС\Desktop\depositphotos_4236851-stock-illustration-fall-leav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0" lvl="0" indent="0" algn="ctr">
              <a:buNone/>
            </a:pP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/>
              <a:t>Благодарю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688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КЛАМАС\Desktop\depositphotos_4236851-stock-illustration-fall-leav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9753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843" y="420856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Тип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познавательно-творческий.</a:t>
            </a:r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Проблема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младшего возраста слишком маленький жизненный опыт и знания о природе. Они не знакомы с происхождением тех или иных явлений, процессов в природе, не могут ответить на интересующие их вопросы: «Зачем опадает листва?», «Куда прячутся насекомые?» и т.д. Дети младшего возраста только начинают познавать мир, явления природы. Участие детей в этом проекте позволит ознакомить их с представлением об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осени, как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времени года, её характерных признаках, развить творческие способности, поисковую деятельность, связную речь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Актуальность: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часто взрослые забывают понаблюдать с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ребенком за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красотой мира природы, не поддерживают детскую любознательность. Именно ранний возраст – самое благоприятное время для накопления представлений об окружающем мире. Необходимо не только показать детям, какой прекрасный мир их окружает, но и  объяснить, почему нужно беречь и любить природу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проекта: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второй младшей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группы, воспитатель,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82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КЛАМАС\Desktop\depositphotos_4236851-stock-illustration-fall-leav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8460432" cy="63093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200" dirty="0"/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детей об осени, как одного из времен года, ее дарах и 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пользе; ознакомить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природой во всех ее проявлениях в осенний период времени, с изменениями в живой и не живой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природе;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пособствовать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творческому выражению детей в продуктивной деятельности.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Обучающие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Расширить знания детей об осени, её признаках и явлениях; расширить представление о многообразии и пользе овощей и фруктов. С помощью исследовательской деятельности научить детей различать плоды по особенностям формы, цвета, поверхности, вкуса и запаха.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Развивающие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Развить диалогическую форму речи, вовлечь детей в разговор во время рассматривания картин. Сформировать умение вести диалог с педагогом: слушать и понимать заданный вопрос, понятно отвечать на него. Учить читать наизусть небольшие стихотворения; развивать умения драматизировать небольшие отрывки, развивать стремление импровизировать на несложные сюжеты песен; закреплять навыки организованного поведения в детском саду.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Воспитывающие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Воспитать желание больше узнавать об особенностях природы. Воспитать бережное и уважительное отношение к природе. Воспитать трудолюбие.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КЛАМАС\Desktop\depositphotos_4236851-stock-illustration-fall-leav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6708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проявляют интерес к сезонным изменениям в природе, участвуют в разговоре во время рассматривания иллюстраций и книг, отвечают на вопросы, эмоционально отзывчивы. Наличие положительного эмоционального отношения и интереса к содержанию игр совместно с воспитателями, передают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рисунке, аппликации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красоту окружающей природы.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08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КЛАМАС\Desktop\depositphotos_4236851-stock-illustration-fall-leav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202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917"/>
            <a:ext cx="8229600" cy="86895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проектной деятельности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8280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1этап – Подготовительный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Разработка комплексно-тематического планирования по теме проекта.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Подготовка материала для реализации проекта. Подбор методической, научно-популярной, справочной и художественной литературы, иллюстративного материала, пособий, игр по данной теме, изготовление пособий. Подготовка материалов для продуктивной деятельности. Подбор материалов, моделей, игрушек, атрибутов для игровой, познавательной деятельности.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Информирование родителей о предстоящей деятельности. Оформление папки-передвижки, размещение информации по тематике проекта.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КЛАМАС\Desktop\depositphotos_4236851-stock-illustration-fall-leav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01" y="0"/>
            <a:ext cx="9168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область</a:t>
            </a:r>
            <a:b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Социально-коммуникативное 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развитие»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8280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«Осень пришла, нам урожай принесла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«Осень в гости к нам пришла»;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«Какая сегодня погода»;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«Дары осени».</a:t>
            </a:r>
          </a:p>
          <a:p>
            <a:pPr marL="0" indent="0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56" y="2996952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019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65" y="1340768"/>
            <a:ext cx="3394472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2904937" y="805490"/>
            <a:ext cx="3308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«Какую одежду носят осенью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9"/>
            <a:ext cx="340237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область</a:t>
            </a:r>
            <a:br>
              <a:rPr lang="ru-RU" sz="27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«Речевое развитие»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Александрова «Дождик»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Плещеев «Осень наступила»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Босев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«Дождь»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Тувим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«Овощи»</a:t>
            </a:r>
          </a:p>
          <a:p>
            <a:pPr marL="0" indent="0">
              <a:buNone/>
            </a:pP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М.Пришвин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«Листопад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 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«Вершки и корешки»</a:t>
            </a:r>
          </a:p>
          <a:p>
            <a:pPr marL="0" indent="0">
              <a:buNone/>
            </a:pP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КЛАМАС\Desktop\depositphotos_4236851-stock-illustration-fall-leav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576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60" y="0"/>
            <a:ext cx="8979768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развитие»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«Разноцветные листья»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06" y="2369141"/>
            <a:ext cx="2111804" cy="28157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13411"/>
            <a:ext cx="3199928" cy="4266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00148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324</Words>
  <Application>Microsoft Office PowerPoint</Application>
  <PresentationFormat>Экран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проектной деятельности</vt:lpstr>
      <vt:lpstr> 2 этап: Основной Образовательная область  «Социально-коммуникативное развитие»         </vt:lpstr>
      <vt:lpstr>Презентация PowerPoint</vt:lpstr>
      <vt:lpstr>  Образовательная область  «Речевое развитие» </vt:lpstr>
      <vt:lpstr>Образовательная область  «Художественно- эстетическое развитие» Рисование «Разноцветные листья»</vt:lpstr>
      <vt:lpstr> Образовательная область  «Художественно-эстетическое развитие» Лепка «Осенние деревья» </vt:lpstr>
      <vt:lpstr>Образовательная область «Художественно- эстетическое развитие» Аппликация «Дары осени»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КЛАМАС</dc:creator>
  <cp:lastModifiedBy>Admin</cp:lastModifiedBy>
  <cp:revision>40</cp:revision>
  <dcterms:created xsi:type="dcterms:W3CDTF">2018-10-08T13:14:21Z</dcterms:created>
  <dcterms:modified xsi:type="dcterms:W3CDTF">2020-02-11T14:40:11Z</dcterms:modified>
</cp:coreProperties>
</file>