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9" r:id="rId1"/>
  </p:sldMasterIdLst>
  <p:sldIdLst>
    <p:sldId id="256" r:id="rId2"/>
    <p:sldId id="275" r:id="rId3"/>
    <p:sldId id="276" r:id="rId4"/>
    <p:sldId id="265" r:id="rId5"/>
    <p:sldId id="262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21T17:46:36.968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5A2261A-D331-4A7D-B39C-5EFC287D6B5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E48FE29-BCE1-4448-B89A-05D5768E6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0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261A-D331-4A7D-B39C-5EFC287D6B5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FE29-BCE1-4448-B89A-05D5768E6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53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261A-D331-4A7D-B39C-5EFC287D6B5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FE29-BCE1-4448-B89A-05D5768E6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89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261A-D331-4A7D-B39C-5EFC287D6B5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FE29-BCE1-4448-B89A-05D5768E6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671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261A-D331-4A7D-B39C-5EFC287D6B5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FE29-BCE1-4448-B89A-05D5768E6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261A-D331-4A7D-B39C-5EFC287D6B5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FE29-BCE1-4448-B89A-05D5768E6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96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261A-D331-4A7D-B39C-5EFC287D6B5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FE29-BCE1-4448-B89A-05D5768E6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539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5A2261A-D331-4A7D-B39C-5EFC287D6B5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FE29-BCE1-4448-B89A-05D5768E6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69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5A2261A-D331-4A7D-B39C-5EFC287D6B5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FE29-BCE1-4448-B89A-05D5768E6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52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261A-D331-4A7D-B39C-5EFC287D6B5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FE29-BCE1-4448-B89A-05D5768E6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9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261A-D331-4A7D-B39C-5EFC287D6B5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FE29-BCE1-4448-B89A-05D5768E6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90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261A-D331-4A7D-B39C-5EFC287D6B5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FE29-BCE1-4448-B89A-05D5768E6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1371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261A-D331-4A7D-B39C-5EFC287D6B5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FE29-BCE1-4448-B89A-05D5768E6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0807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261A-D331-4A7D-B39C-5EFC287D6B5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FE29-BCE1-4448-B89A-05D5768E6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09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261A-D331-4A7D-B39C-5EFC287D6B5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FE29-BCE1-4448-B89A-05D5768E6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261A-D331-4A7D-B39C-5EFC287D6B5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FE29-BCE1-4448-B89A-05D5768E6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46617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261A-D331-4A7D-B39C-5EFC287D6B5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FE29-BCE1-4448-B89A-05D5768E6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1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5A2261A-D331-4A7D-B39C-5EFC287D6B5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E48FE29-BCE1-4448-B89A-05D5768E6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69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  <p:sldLayoutId id="2147484301" r:id="rId12"/>
    <p:sldLayoutId id="2147484302" r:id="rId13"/>
    <p:sldLayoutId id="2147484303" r:id="rId14"/>
    <p:sldLayoutId id="2147484304" r:id="rId15"/>
    <p:sldLayoutId id="2147484305" r:id="rId16"/>
    <p:sldLayoutId id="21474843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531A6E-78E0-4B64-AA73-8720A0770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690" y="1847461"/>
            <a:ext cx="8916923" cy="2614811"/>
          </a:xfrm>
        </p:spPr>
        <p:txBody>
          <a:bodyPr/>
          <a:lstStyle/>
          <a:p>
            <a:r>
              <a:rPr lang="ru-RU" dirty="0"/>
              <a:t>Мастер – класс «</a:t>
            </a:r>
            <a:r>
              <a:rPr lang="ru-RU" dirty="0" err="1"/>
              <a:t>Бумагопластика</a:t>
            </a:r>
            <a:r>
              <a:rPr lang="ru-RU" dirty="0"/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620AE8D-D081-45F8-92D7-52C827AD3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973355" cy="12302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Художественное конструирование  в детском саду</a:t>
            </a:r>
          </a:p>
          <a:p>
            <a:pPr algn="r"/>
            <a:r>
              <a:rPr lang="ru-RU" sz="1500" dirty="0"/>
              <a:t>Воспитатель</a:t>
            </a:r>
          </a:p>
          <a:p>
            <a:pPr algn="r"/>
            <a:r>
              <a:rPr lang="ru-RU" sz="1500" dirty="0"/>
              <a:t> Соболева Олеся </a:t>
            </a:r>
            <a:r>
              <a:rPr lang="ru-RU" sz="1500" dirty="0" smtClean="0"/>
              <a:t>Александровна </a:t>
            </a:r>
          </a:p>
          <a:p>
            <a:pPr algn="ctr"/>
            <a:r>
              <a:rPr lang="ru-RU" sz="1500" dirty="0" smtClean="0"/>
              <a:t>Г. Химки 2020г.</a:t>
            </a:r>
            <a:endParaRPr lang="ru-RU" sz="1500" dirty="0" smtClean="0"/>
          </a:p>
          <a:p>
            <a:pPr algn="r"/>
            <a:endParaRPr lang="ru-RU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48" y="966089"/>
            <a:ext cx="5940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500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C1710D-8D12-4619-A5C5-FCC485B5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Оригами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5BA43C1-E11E-49CA-8CEE-D6F9F658E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942" y="2015613"/>
            <a:ext cx="4739148" cy="45031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41DA914-7A02-422C-8DC6-990CD2B75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80632"/>
            <a:ext cx="4848078" cy="505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3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FE6E3C-0578-4DE9-AE3E-1A0A99070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оригами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5331FA3-FD74-41FC-8D63-D8B29B37C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55" y="2420988"/>
            <a:ext cx="5663380" cy="41885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21BC5E2-8C55-4B1B-8270-8612200AD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4826" y="2652252"/>
            <a:ext cx="5555226" cy="372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48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7719D9-59C7-4195-BCC2-62C2BE000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Оригами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00CD71D-6B56-40DE-88C8-6DA4019B7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1" y="2615515"/>
            <a:ext cx="3638842" cy="382461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AEDBB84-2EC7-44F7-9D4F-B5F37CE3C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87" y="2497395"/>
            <a:ext cx="2890783" cy="39427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B2827D5-FA80-469F-B598-3F797B3DA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59" y="2330038"/>
            <a:ext cx="4304170" cy="424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91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B3D56A-C336-468C-9782-29DC8B3F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DE585E32-1CFB-426E-97E6-61D0A0362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23" y="2603500"/>
            <a:ext cx="4555066" cy="34163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8519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развитие умений и навыков художественного конструирования, а также развитие и становление творческого мышления детей дошкольного возраста, развитие творческих способностей и познавательной активности в процессе работы с различными материалами для ручного труда.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17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350008"/>
            <a:ext cx="8825659" cy="426110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1.Развитие познавательных мотивов;</a:t>
            </a:r>
          </a:p>
          <a:p>
            <a:r>
              <a:rPr lang="ru-RU" dirty="0"/>
              <a:t>2. Формирование у дошкольников навыков к конструктивной</a:t>
            </a:r>
          </a:p>
          <a:p>
            <a:r>
              <a:rPr lang="ru-RU" dirty="0"/>
              <a:t>деятельности и моделирования.</a:t>
            </a:r>
          </a:p>
          <a:p>
            <a:r>
              <a:rPr lang="ru-RU" dirty="0"/>
              <a:t>3. Развитие умственных и творческих способностей, а также навыков</a:t>
            </a:r>
          </a:p>
          <a:p>
            <a:r>
              <a:rPr lang="ru-RU" dirty="0"/>
              <a:t>инженерного мышления, через конструктивную деятельность.</a:t>
            </a:r>
          </a:p>
          <a:p>
            <a:r>
              <a:rPr lang="ru-RU" dirty="0"/>
              <a:t>4. Развивать операции логического мышления;</a:t>
            </a:r>
          </a:p>
          <a:p>
            <a:r>
              <a:rPr lang="ru-RU" dirty="0"/>
              <a:t>5. Развивать мелкую моторику, диалогическую и монологическую речь,</a:t>
            </a:r>
          </a:p>
          <a:p>
            <a:r>
              <a:rPr lang="ru-RU" dirty="0"/>
              <a:t>расширять словарный запас;</a:t>
            </a:r>
          </a:p>
          <a:p>
            <a:r>
              <a:rPr lang="ru-RU" dirty="0"/>
              <a:t>6. Совершенствование коммуникативных навыков детей при работе в паре,</a:t>
            </a:r>
          </a:p>
          <a:p>
            <a:r>
              <a:rPr lang="ru-RU" dirty="0"/>
              <a:t>коллективе, распределении обязанностей.</a:t>
            </a:r>
          </a:p>
          <a:p>
            <a:r>
              <a:rPr lang="ru-RU" dirty="0"/>
              <a:t>7. Воспитание волевых качеств, способность к самообучению и умению</a:t>
            </a:r>
          </a:p>
          <a:p>
            <a:r>
              <a:rPr lang="ru-RU" dirty="0"/>
              <a:t>организовывать свою поисковую деятельность.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88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59B80A-C6CC-43C9-A1AF-FD65CD01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Виды </a:t>
            </a:r>
            <a:r>
              <a:rPr lang="ru-RU" dirty="0" smtClean="0"/>
              <a:t>конструирования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C0254A-5149-417A-81BE-09849B350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6" y="2418735"/>
            <a:ext cx="7472515" cy="3067665"/>
          </a:xfrm>
        </p:spPr>
        <p:txBody>
          <a:bodyPr>
            <a:normAutofit/>
          </a:bodyPr>
          <a:lstStyle/>
          <a:p>
            <a:r>
              <a:rPr lang="ru-RU" dirty="0"/>
              <a:t>	</a:t>
            </a:r>
            <a:r>
              <a:rPr lang="ru-RU" b="1" dirty="0"/>
              <a:t>Конструирование из строительных наборов.</a:t>
            </a:r>
          </a:p>
          <a:p>
            <a:r>
              <a:rPr lang="ru-RU" b="1" dirty="0"/>
              <a:t>	Конструирование из конструкторов.</a:t>
            </a:r>
          </a:p>
          <a:p>
            <a:r>
              <a:rPr lang="ru-RU" b="1" dirty="0"/>
              <a:t>	Конструирование из природного материала.</a:t>
            </a:r>
          </a:p>
          <a:p>
            <a:r>
              <a:rPr lang="ru-RU" b="1" dirty="0"/>
              <a:t>	Конструирование из бросового материала.</a:t>
            </a:r>
          </a:p>
          <a:p>
            <a:r>
              <a:rPr lang="ru-RU" b="1" dirty="0"/>
              <a:t>	Конструирование из бумаги и картона (</a:t>
            </a:r>
            <a:r>
              <a:rPr lang="ru-RU" b="1" dirty="0" err="1"/>
              <a:t>бумагопластика</a:t>
            </a:r>
            <a:r>
              <a:rPr lang="ru-RU" b="1" dirty="0"/>
              <a:t>)</a:t>
            </a:r>
          </a:p>
          <a:p>
            <a:pPr marL="0" indent="0">
              <a:buNone/>
            </a:pPr>
            <a:r>
              <a:rPr lang="ru-RU" b="1" dirty="0"/>
              <a:t>            </a:t>
            </a:r>
          </a:p>
          <a:p>
            <a:pPr marL="0" indent="0">
              <a:buNone/>
            </a:pPr>
            <a:r>
              <a:rPr lang="ru-RU" b="1" dirty="0"/>
              <a:t>    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FA89AEE-7F0E-42C2-9FA9-D65DEFB10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556" y="4355690"/>
            <a:ext cx="4955458" cy="250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3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E7C253-2E52-48ED-9FD5-714F95AE9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09601"/>
            <a:ext cx="8761413" cy="1317522"/>
          </a:xfrm>
        </p:spPr>
        <p:txBody>
          <a:bodyPr/>
          <a:lstStyle/>
          <a:p>
            <a:r>
              <a:rPr lang="ru-RU" dirty="0"/>
              <a:t>Техники, используемые в </a:t>
            </a:r>
            <a:r>
              <a:rPr lang="ru-RU" dirty="0" err="1"/>
              <a:t>бумагопластике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BDEF6B-19CF-4033-AF97-626D4E9E8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Классическое и модульное оригами;</a:t>
            </a:r>
          </a:p>
          <a:p>
            <a:r>
              <a:rPr lang="ru-RU" dirty="0"/>
              <a:t>Квиллинг;</a:t>
            </a:r>
          </a:p>
          <a:p>
            <a:r>
              <a:rPr lang="ru-RU" dirty="0"/>
              <a:t>Мозаичная техника;</a:t>
            </a:r>
          </a:p>
          <a:p>
            <a:r>
              <a:rPr lang="ru-RU" dirty="0"/>
              <a:t>Торцевание;</a:t>
            </a:r>
          </a:p>
          <a:p>
            <a:r>
              <a:rPr lang="ru-RU" dirty="0"/>
              <a:t>Мокрая бумага и салфетки;</a:t>
            </a:r>
          </a:p>
          <a:p>
            <a:r>
              <a:rPr lang="ru-RU" dirty="0"/>
              <a:t>Ажурное вырезание, выделка бахромой;</a:t>
            </a:r>
          </a:p>
          <a:p>
            <a:r>
              <a:rPr lang="ru-RU" dirty="0"/>
              <a:t>Газетные трубочки;</a:t>
            </a:r>
          </a:p>
          <a:p>
            <a:r>
              <a:rPr lang="ru-RU" dirty="0"/>
              <a:t>Обычные, рваные и объемные аппликации;</a:t>
            </a:r>
          </a:p>
          <a:p>
            <a:r>
              <a:rPr lang="ru-RU" dirty="0"/>
              <a:t>Папье-маше;</a:t>
            </a:r>
          </a:p>
          <a:p>
            <a:r>
              <a:rPr lang="ru-RU" dirty="0" err="1"/>
              <a:t>Киригами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AA776E-8702-4056-BD2C-4078F7A17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2367" y="4104065"/>
            <a:ext cx="3048000" cy="22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7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79F788-BFD9-4D01-A377-73081690A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Оригами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5938D1F-71B1-49BB-B2C4-756D9801D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781" y="2684207"/>
            <a:ext cx="4395019" cy="358977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20185E3-CFDD-4418-80BA-B85A1BF22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67" y="2418735"/>
            <a:ext cx="4922275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D7B9B1-755F-4952-972F-34BEE461B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Оригами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A6FE526-DFE1-45D2-8D1A-87B164A56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9" y="2485513"/>
            <a:ext cx="4208641" cy="388579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94285B5-CE15-4F4D-9FB8-946C9382A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01" y="2485513"/>
            <a:ext cx="5202349" cy="397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1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407DD3-2387-4FFE-AD44-00A924CA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Оригами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1ED174D-065A-4C41-833D-3625251B9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4" y="2251792"/>
            <a:ext cx="3549444" cy="4606207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DEA73FA-C566-43F1-AD89-02C715638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68" y="2335366"/>
            <a:ext cx="3608437" cy="44095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23E2355-9809-49BD-8BB0-4D5875746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5" y="2369983"/>
            <a:ext cx="4748983" cy="448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A441F2-C102-405C-BB98-20F7BCBB5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Оригами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FF30570-A93B-42E5-89F2-67C2710D4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1" y="2340077"/>
            <a:ext cx="10599174" cy="4434349"/>
          </a:xfrm>
        </p:spPr>
      </p:pic>
    </p:spTree>
    <p:extLst>
      <p:ext uri="{BB962C8B-B14F-4D97-AF65-F5344CB8AC3E}">
        <p14:creationId xmlns:p14="http://schemas.microsoft.com/office/powerpoint/2010/main" val="833550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280</TotalTime>
  <Words>202</Words>
  <Application>Microsoft Office PowerPoint</Application>
  <PresentationFormat>Произвольный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Совет директоров</vt:lpstr>
      <vt:lpstr>Мастер – класс «Бумагопластика»</vt:lpstr>
      <vt:lpstr>Цель </vt:lpstr>
      <vt:lpstr>Задачи </vt:lpstr>
      <vt:lpstr>Виды конструирования</vt:lpstr>
      <vt:lpstr>Техники, используемые в бумагопластике</vt:lpstr>
      <vt:lpstr>Оригами</vt:lpstr>
      <vt:lpstr>Примеры Оригами</vt:lpstr>
      <vt:lpstr>Примеры Оригами</vt:lpstr>
      <vt:lpstr>Примеры Оригами</vt:lpstr>
      <vt:lpstr>Примеры Оригами</vt:lpstr>
      <vt:lpstr>Примеры оригами</vt:lpstr>
      <vt:lpstr>Примеры Оригами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Художественное конструктирование</dc:title>
  <dc:creator>Admin</dc:creator>
  <cp:lastModifiedBy>Admin</cp:lastModifiedBy>
  <cp:revision>26</cp:revision>
  <dcterms:created xsi:type="dcterms:W3CDTF">2019-11-18T16:48:17Z</dcterms:created>
  <dcterms:modified xsi:type="dcterms:W3CDTF">2020-02-11T15:47:09Z</dcterms:modified>
</cp:coreProperties>
</file>