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30243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Занятие по формированию элементарных математических представлений:  «Упорядочение последовательностей»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 (сказка теремок)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0232" y="55856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+mj-lt"/>
              </a:rPr>
              <a:t>Сярдина</a:t>
            </a:r>
            <a:r>
              <a:rPr lang="ru-RU" dirty="0" smtClean="0">
                <a:latin typeface="+mj-lt"/>
              </a:rPr>
              <a:t> Н.М.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251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Цель: дать детям представления об упорядоченной последовательности</a:t>
            </a:r>
            <a:r>
              <a:rPr lang="ru-RU" sz="3200" dirty="0" smtClean="0">
                <a:solidFill>
                  <a:schemeClr val="tx1"/>
                </a:solidFill>
              </a:rPr>
              <a:t>. 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807" y="2348880"/>
            <a:ext cx="5341823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160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60648"/>
            <a:ext cx="8136904" cy="64807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Проведите с ребенком пальчиковую гимнастику, которая называется «Дом».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Мы строим, строим, строим дом,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(руки сжаты в кулаки, большой палец вверх, постукивает по указательным пальцам )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Гвозди забиваем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Вот и стены в нем!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(пальцы соединить, ладони поставить вертикально повернуть друг другу показать «стены»)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Мы строим, строим, строим дом,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(руки сжаты в кулаки, большой палец вверх, постукивает по указательным пальцам)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Гвозди забиваем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Вот и крыша в нем!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(пальцы соединить, показать «крышу»)</a:t>
            </a: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4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208912" cy="554461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Мы строим, строим, строим дом,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(руки сжаты в кулаки, большой палец вверх, постукивает по указательным пальцам)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Гвозди забиваем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Вот и окошко в нем!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(пальцы соединить,  ладошки поставить горизонтально повернутыми друг к другу показать «окошко»)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Мы строим, строим, строим дом,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(руки сжаты в кулаки, большой палец вверх, постукивает по указательным пальцам)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30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476672"/>
            <a:ext cx="7704856" cy="5184576"/>
          </a:xfrm>
        </p:spPr>
        <p:txBody>
          <a:bodyPr>
            <a:normAutofit/>
          </a:bodyPr>
          <a:lstStyle/>
          <a:p>
            <a:pPr lvl="0" algn="just">
              <a:buClr>
                <a:srgbClr val="31B6FD"/>
              </a:buClr>
            </a:pPr>
            <a:r>
              <a:rPr lang="ru-RU" sz="2400" dirty="0">
                <a:solidFill>
                  <a:prstClr val="black"/>
                </a:solidFill>
              </a:rPr>
              <a:t>Попросите </a:t>
            </a:r>
            <a:r>
              <a:rPr lang="ru-RU" sz="2400" dirty="0" smtClean="0">
                <a:solidFill>
                  <a:prstClr val="black"/>
                </a:solidFill>
              </a:rPr>
              <a:t>ребенка вспомнить, кто в доме жили.  </a:t>
            </a:r>
          </a:p>
          <a:p>
            <a:pPr lvl="0" algn="just">
              <a:buClr>
                <a:srgbClr val="31B6FD"/>
              </a:buClr>
            </a:pPr>
            <a:r>
              <a:rPr lang="ru-RU" sz="2400" dirty="0" smtClean="0">
                <a:solidFill>
                  <a:prstClr val="black"/>
                </a:solidFill>
              </a:rPr>
              <a:t>В домике жили  Мышка  и  </a:t>
            </a:r>
            <a:r>
              <a:rPr lang="ru-RU" sz="2400" dirty="0">
                <a:solidFill>
                  <a:prstClr val="black"/>
                </a:solidFill>
              </a:rPr>
              <a:t>Лягушка</a:t>
            </a:r>
            <a:r>
              <a:rPr lang="ru-RU" sz="2400" dirty="0" smtClean="0">
                <a:solidFill>
                  <a:prstClr val="black"/>
                </a:solidFill>
              </a:rPr>
              <a:t>.</a:t>
            </a:r>
          </a:p>
          <a:p>
            <a:pPr lvl="0" algn="just">
              <a:buClr>
                <a:srgbClr val="31B6FD"/>
              </a:buClr>
            </a:pPr>
            <a:r>
              <a:rPr lang="ru-RU" sz="2400" dirty="0" smtClean="0">
                <a:solidFill>
                  <a:prstClr val="black"/>
                </a:solidFill>
              </a:rPr>
              <a:t>К ним поселился пушистый Зайчишка.</a:t>
            </a:r>
          </a:p>
          <a:p>
            <a:pPr lvl="0" algn="just">
              <a:buClr>
                <a:srgbClr val="31B6FD"/>
              </a:buClr>
            </a:pPr>
            <a:r>
              <a:rPr lang="ru-RU" sz="2400" dirty="0" smtClean="0">
                <a:solidFill>
                  <a:prstClr val="black"/>
                </a:solidFill>
              </a:rPr>
              <a:t>В домик пустили Лисицу и Волка.</a:t>
            </a:r>
          </a:p>
          <a:p>
            <a:pPr lvl="0" algn="just">
              <a:buClr>
                <a:srgbClr val="31B6FD"/>
              </a:buClr>
            </a:pPr>
            <a:r>
              <a:rPr lang="ru-RU" sz="2400" dirty="0" smtClean="0">
                <a:solidFill>
                  <a:prstClr val="black"/>
                </a:solidFill>
              </a:rPr>
              <a:t>Видели это березка и елка.</a:t>
            </a:r>
          </a:p>
          <a:p>
            <a:pPr lvl="0" algn="just">
              <a:buClr>
                <a:srgbClr val="31B6FD"/>
              </a:buClr>
            </a:pPr>
            <a:r>
              <a:rPr lang="ru-RU" sz="2400" dirty="0" smtClean="0">
                <a:solidFill>
                  <a:prstClr val="black"/>
                </a:solidFill>
              </a:rPr>
              <a:t>Вот косолапый Медведь появился,</a:t>
            </a:r>
          </a:p>
          <a:p>
            <a:pPr lvl="0" algn="just">
              <a:buClr>
                <a:srgbClr val="31B6FD"/>
              </a:buClr>
            </a:pPr>
            <a:r>
              <a:rPr lang="ru-RU" sz="2400" dirty="0" smtClean="0">
                <a:solidFill>
                  <a:prstClr val="black"/>
                </a:solidFill>
              </a:rPr>
              <a:t>Домик под лапой его развалился.</a:t>
            </a:r>
          </a:p>
          <a:p>
            <a:pPr lvl="0" algn="just">
              <a:buClr>
                <a:srgbClr val="31B6FD"/>
              </a:buClr>
            </a:pPr>
            <a:r>
              <a:rPr lang="ru-RU" sz="2400" dirty="0" smtClean="0">
                <a:solidFill>
                  <a:prstClr val="black"/>
                </a:solidFill>
              </a:rPr>
              <a:t>Сказка закончилась в несколько строк,</a:t>
            </a:r>
          </a:p>
          <a:p>
            <a:pPr lvl="0" algn="just">
              <a:buClr>
                <a:srgbClr val="31B6FD"/>
              </a:buClr>
            </a:pPr>
            <a:r>
              <a:rPr lang="ru-RU" sz="2400" dirty="0" smtClean="0">
                <a:solidFill>
                  <a:prstClr val="black"/>
                </a:solidFill>
              </a:rPr>
              <a:t>А называлась она …..(теремок)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8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56168"/>
            <a:ext cx="5674121" cy="596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789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836712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</a:rPr>
              <a:t>Задание для детей. </a:t>
            </a:r>
            <a:endParaRPr lang="ru-RU" sz="2400" b="1" dirty="0" smtClean="0">
              <a:solidFill>
                <a:prstClr val="black"/>
              </a:solidFill>
            </a:endParaRPr>
          </a:p>
          <a:p>
            <a:pPr lvl="0" algn="just"/>
            <a:r>
              <a:rPr lang="ru-RU" sz="2400" dirty="0" smtClean="0">
                <a:solidFill>
                  <a:prstClr val="black"/>
                </a:solidFill>
              </a:rPr>
              <a:t>Рассмотрите с ребенком слайд по номером восемь, где изображены герои сказки «Теремок». Попросите </a:t>
            </a:r>
            <a:r>
              <a:rPr lang="ru-RU" sz="2400" dirty="0">
                <a:solidFill>
                  <a:prstClr val="black"/>
                </a:solidFill>
              </a:rPr>
              <a:t>ребенка назвать героев </a:t>
            </a:r>
            <a:r>
              <a:rPr lang="ru-RU" sz="2400" dirty="0" smtClean="0">
                <a:solidFill>
                  <a:prstClr val="black"/>
                </a:solidFill>
              </a:rPr>
              <a:t>сказки </a:t>
            </a:r>
            <a:r>
              <a:rPr lang="ru-RU" sz="2400" dirty="0">
                <a:solidFill>
                  <a:prstClr val="black"/>
                </a:solidFill>
              </a:rPr>
              <a:t>последовательно по порядку, начиная от первого героя до последнего.  </a:t>
            </a:r>
            <a:r>
              <a:rPr lang="ru-RU" sz="2400" dirty="0" smtClean="0">
                <a:solidFill>
                  <a:prstClr val="black"/>
                </a:solidFill>
              </a:rPr>
              <a:t>Задайте ребенку наводящие  вопросы если у него возникли затруднения.</a:t>
            </a:r>
          </a:p>
          <a:p>
            <a:pPr lvl="0" algn="just"/>
            <a:r>
              <a:rPr lang="ru-RU" sz="2400" dirty="0" smtClean="0">
                <a:solidFill>
                  <a:prstClr val="black"/>
                </a:solidFill>
              </a:rPr>
              <a:t>Примерные вопросы:</a:t>
            </a:r>
          </a:p>
          <a:p>
            <a:pPr lvl="0" algn="just"/>
            <a:r>
              <a:rPr lang="ru-RU" sz="2400" dirty="0" smtClean="0">
                <a:solidFill>
                  <a:prstClr val="black"/>
                </a:solidFill>
              </a:rPr>
              <a:t>Кто первый пришел к теремку? </a:t>
            </a:r>
          </a:p>
          <a:p>
            <a:pPr lvl="0" algn="just"/>
            <a:r>
              <a:rPr lang="ru-RU" sz="2400" dirty="0" smtClean="0">
                <a:solidFill>
                  <a:prstClr val="black"/>
                </a:solidFill>
              </a:rPr>
              <a:t>Кто пришел после мышки?</a:t>
            </a:r>
          </a:p>
          <a:p>
            <a:pPr lvl="0" algn="just"/>
            <a:r>
              <a:rPr lang="ru-RU" sz="2400" dirty="0" smtClean="0">
                <a:solidFill>
                  <a:prstClr val="black"/>
                </a:solidFill>
              </a:rPr>
              <a:t>Кто попросился в теремок к мышке?</a:t>
            </a:r>
          </a:p>
          <a:p>
            <a:pPr lvl="0" algn="just"/>
            <a:r>
              <a:rPr lang="ru-RU" sz="2400" dirty="0" smtClean="0">
                <a:solidFill>
                  <a:prstClr val="black"/>
                </a:solidFill>
              </a:rPr>
              <a:t>После лягушки  пришел кто?</a:t>
            </a:r>
          </a:p>
          <a:p>
            <a:pPr lvl="0" algn="just"/>
            <a:r>
              <a:rPr lang="ru-RU" sz="2400" dirty="0" smtClean="0">
                <a:solidFill>
                  <a:prstClr val="black"/>
                </a:solidFill>
              </a:rPr>
              <a:t>Кто попросился   в теремок после   зайца?</a:t>
            </a:r>
          </a:p>
          <a:p>
            <a:pPr lvl="0" algn="just"/>
            <a:r>
              <a:rPr lang="ru-RU" sz="2400" dirty="0" smtClean="0">
                <a:solidFill>
                  <a:prstClr val="black"/>
                </a:solidFill>
              </a:rPr>
              <a:t>Пришла рыжая плутовка, а за ней зубастый …(волк).</a:t>
            </a:r>
          </a:p>
          <a:p>
            <a:pPr lvl="0" algn="just"/>
            <a:r>
              <a:rPr lang="ru-RU" sz="2400" dirty="0" smtClean="0">
                <a:solidFill>
                  <a:prstClr val="black"/>
                </a:solidFill>
              </a:rPr>
              <a:t>Что случилось с теремком когда пришел последний он?            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</a:rPr>
              <a:t>                                                                                                    </a:t>
            </a:r>
            <a:endParaRPr lang="ru-RU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68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13" y="448338"/>
            <a:ext cx="2309655" cy="2415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33312" y="461306"/>
            <a:ext cx="2640829" cy="219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92097" y="1196752"/>
            <a:ext cx="2239265" cy="2285814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76" y="4202508"/>
            <a:ext cx="2270796" cy="247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92097" y="3899438"/>
            <a:ext cx="2385003" cy="2622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516" y="4064209"/>
            <a:ext cx="2263806" cy="245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086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Предложите  ребенку из геометрических </a:t>
            </a:r>
            <a:r>
              <a:rPr lang="ru-RU" sz="2400" smtClean="0"/>
              <a:t>фигур </a:t>
            </a:r>
            <a:r>
              <a:rPr lang="ru-RU" sz="2400" smtClean="0"/>
              <a:t>выложить</a:t>
            </a:r>
            <a:r>
              <a:rPr lang="ru-RU" sz="2400" smtClean="0"/>
              <a:t> </a:t>
            </a:r>
            <a:r>
              <a:rPr lang="ru-RU" sz="2400" dirty="0" smtClean="0"/>
              <a:t>теремок по </a:t>
            </a:r>
            <a:r>
              <a:rPr lang="ru-RU" sz="2400" dirty="0" smtClean="0"/>
              <a:t>образцу. </a:t>
            </a:r>
            <a:r>
              <a:rPr lang="ru-RU" sz="2400" dirty="0" smtClean="0"/>
              <a:t>(Если ребенок </a:t>
            </a:r>
            <a:r>
              <a:rPr lang="ru-RU" sz="2400" dirty="0" smtClean="0"/>
              <a:t>выложил теремок по образцу, </a:t>
            </a:r>
            <a:r>
              <a:rPr lang="ru-RU" sz="2400" dirty="0" smtClean="0"/>
              <a:t>предложите </a:t>
            </a:r>
            <a:r>
              <a:rPr lang="ru-RU" sz="2400" dirty="0" smtClean="0"/>
              <a:t>ребенку самому придумать свой теремок, заодно повторите основные </a:t>
            </a:r>
            <a:r>
              <a:rPr lang="ru-RU" sz="2400" dirty="0" smtClean="0"/>
              <a:t>цвета).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3552501"/>
            <a:ext cx="1512168" cy="138138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4005" y="3552501"/>
            <a:ext cx="1584176" cy="138866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59663" y="2611478"/>
            <a:ext cx="2376264" cy="94830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807802" y="1706678"/>
            <a:ext cx="3672407" cy="9048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112060" y="3962444"/>
            <a:ext cx="648072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409981" y="1969128"/>
            <a:ext cx="468054" cy="3799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607739" y="3962444"/>
            <a:ext cx="648072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409978" y="2810228"/>
            <a:ext cx="571311" cy="5508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2836076" y="4945404"/>
            <a:ext cx="1811719" cy="1658974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4644005" y="4948452"/>
            <a:ext cx="1836204" cy="1655926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5130059" y="5378847"/>
            <a:ext cx="864096" cy="79208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343861" y="5378847"/>
            <a:ext cx="796148" cy="79208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838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170</TotalTime>
  <Words>373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Занятие по формированию элементарных математических представлений:  «Упорядочение последовательностей»  (сказка теремок)</vt:lpstr>
      <vt:lpstr>Цель: дать детям представления об упорядоченной последовательности.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формированию элементарных математических представлений:  «Упорядочение последовательностей»  (сказка теремок)</dc:title>
  <dc:creator>Наталья</dc:creator>
  <cp:lastModifiedBy>Наталья</cp:lastModifiedBy>
  <cp:revision>30</cp:revision>
  <dcterms:created xsi:type="dcterms:W3CDTF">2020-05-07T15:43:29Z</dcterms:created>
  <dcterms:modified xsi:type="dcterms:W3CDTF">2020-05-11T07:26:04Z</dcterms:modified>
</cp:coreProperties>
</file>