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1" r:id="rId5"/>
    <p:sldId id="264" r:id="rId6"/>
    <p:sldId id="262" r:id="rId7"/>
    <p:sldId id="257" r:id="rId8"/>
    <p:sldId id="268" r:id="rId9"/>
    <p:sldId id="270" r:id="rId10"/>
    <p:sldId id="269" r:id="rId11"/>
    <p:sldId id="271" r:id="rId12"/>
    <p:sldId id="273" r:id="rId13"/>
    <p:sldId id="274" r:id="rId14"/>
    <p:sldId id="276" r:id="rId15"/>
    <p:sldId id="272" r:id="rId16"/>
    <p:sldId id="275" r:id="rId17"/>
    <p:sldId id="27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5640DB-1638-4708-9EDE-0FE4BCA1A567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049F2B5-E8B3-493B-9EC1-FF0D098DD0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425" y="1844825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Цифровой образовательный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ресурс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   играя»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869160"/>
            <a:ext cx="5760640" cy="180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высшей аттестационной категории 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Щербицкая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Светлана  Анатольевна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МАДОУ г. Нижневартовска Д/С №29 «Елочка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6" name="Picture 2" descr="https://samolit.com/images/BookImages/68611/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" y="260648"/>
            <a:ext cx="1109658" cy="14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82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547"/>
            <a:ext cx="4211960" cy="34535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5" y="1238838"/>
            <a:ext cx="3200400" cy="1600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Виртуальная выставка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268760"/>
            <a:ext cx="4608513" cy="2001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3" y="2708920"/>
            <a:ext cx="460851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3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889248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«Сидим дома» – цифровой образовательный ресурс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авел\Desktop\цос\фото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" y="1287810"/>
            <a:ext cx="4097337" cy="22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Павел\Desktop\цос\фото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87810"/>
            <a:ext cx="4536504" cy="22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авел\Desktop\цос\фото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3645024"/>
            <a:ext cx="41111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Павел\Desktop\цос\фото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75" y="3686640"/>
            <a:ext cx="4566205" cy="24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6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Развивающие Онлайн - игры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авел\Desktop\цос\фото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268787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вел\Desktop\цос\фото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47" y="936712"/>
            <a:ext cx="4268787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авел\Desktop\цос\фото\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8206"/>
            <a:ext cx="4268787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авел\Desktop\цос\фото\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46" y="3428206"/>
            <a:ext cx="4268787" cy="23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75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65760"/>
            <a:ext cx="9073008" cy="3269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Развивающие Цифровые Образовательные ресурсы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Павел\Desktop\цос\фото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268787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авел\Desktop\цос\фото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17" y="983933"/>
            <a:ext cx="460058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авел\Desktop\цос\фото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14666"/>
            <a:ext cx="426878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авел\Desktop\цос\фото\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17" y="3476578"/>
            <a:ext cx="442107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7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Цифровые Образовательные ресурсы</a:t>
            </a:r>
            <a:endParaRPr lang="ru-RU" dirty="0"/>
          </a:p>
        </p:txBody>
      </p:sp>
      <p:pic>
        <p:nvPicPr>
          <p:cNvPr id="9218" name="Picture 2" descr="C:\Users\Павел\Desktop\цос\фото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68787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авел\Desktop\цос\фото\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9302"/>
            <a:ext cx="4268787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авел\Desktop\цос\фото\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0519"/>
            <a:ext cx="8712968" cy="31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48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Развивающие Онлайн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– игры для детей с ОВЗ</a:t>
            </a:r>
            <a:endParaRPr lang="ru-RU" dirty="0"/>
          </a:p>
        </p:txBody>
      </p:sp>
      <p:pic>
        <p:nvPicPr>
          <p:cNvPr id="6146" name="Picture 2" descr="C:\Users\Павел\Desktop\цос\фото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1560"/>
            <a:ext cx="4268787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ел\Desktop\цос\фото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99" y="998774"/>
            <a:ext cx="4268787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авел\Desktop\цос\фото\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3" y="3573016"/>
            <a:ext cx="4268787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авел\Desktop\цос\фото\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17" y="3801616"/>
            <a:ext cx="4268787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1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Развивающие Онлайн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– игры для детей с ОВЗ</a:t>
            </a:r>
            <a:endParaRPr lang="ru-RU" dirty="0"/>
          </a:p>
        </p:txBody>
      </p:sp>
      <p:pic>
        <p:nvPicPr>
          <p:cNvPr id="7170" name="Picture 2" descr="C:\Users\Павел\Desktop\цос\фото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448299" cy="32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вел\Desktop\цос\фото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99" y="1769976"/>
            <a:ext cx="4516189" cy="32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55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20472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Работа с родителями в рамках методической разработки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Павел\Desktop\цос\фото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8734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авел\Desktop\цос\фото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41456"/>
            <a:ext cx="4176464" cy="21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авел\Desktop\цос\фото\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16016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авел\Desktop\цос\фото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499991" cy="23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90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88" y="3284984"/>
            <a:ext cx="7416824" cy="158772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БЛАГОДАРЮ    ЗА    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Хозяин\Desktop\ЦОС ОО. Картинки\Слайд 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49" y="5229200"/>
            <a:ext cx="1784703" cy="1411380"/>
          </a:xfrm>
          <a:prstGeom prst="round2DiagRect">
            <a:avLst>
              <a:gd name="adj1" fmla="val 1330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озяин\Desktop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77" y="269167"/>
            <a:ext cx="3289082" cy="2367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Хозяин\Desktop\Слайд 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167"/>
            <a:ext cx="3600141" cy="2520280"/>
          </a:xfrm>
          <a:prstGeom prst="round2DiagRect">
            <a:avLst>
              <a:gd name="adj1" fmla="val 683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01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771800" y="332657"/>
            <a:ext cx="5686400" cy="720079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344816" cy="439248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информационных образовательных ресурсов, в том числе цифровые образовательные ресурсы;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совокупность технологических средств ИКТ: компьютеры, иное ИКТ-оборудование, коммуникационные каналы;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систему современных педагогических технологий, обеспечивающих развитие и воспитание дошкольников в современной информационно-образовательной среде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419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5" y="1484784"/>
            <a:ext cx="8003919" cy="4641379"/>
          </a:xfrm>
          <a:prstGeom prst="round2DiagRect">
            <a:avLst>
              <a:gd name="adj1" fmla="val 100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45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696744" cy="792087"/>
          </a:xfrm>
        </p:spPr>
        <p:txBody>
          <a:bodyPr/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  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ДОУ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32048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ИКТ для повышения эффективности и компетентности  педагогов ДОУ в ходе </a:t>
            </a:r>
            <a:r>
              <a:rPr lang="ru-RU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воспитательно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-образовательного процесса;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 к безбумажному документообороту;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обеспечение родителям (законным представителям) детей доступа к сайту и другим информационным ресурсам ДОУ в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654328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для    РЕБЕНКА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8" y="1340768"/>
            <a:ext cx="8012498" cy="4968552"/>
          </a:xfrm>
          <a:prstGeom prst="round2DiagRect">
            <a:avLst>
              <a:gd name="adj1" fmla="val 75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845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64095"/>
          </a:xfrm>
        </p:spPr>
        <p:txBody>
          <a:bodyPr/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ЦОр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ДОУ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68052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качественной подготовки методических, педагогических, дидактических материалов;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участников образовательного процесса к  информационным ресурсам;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участия в педагогических проектах,  выставках, конкурсах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37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1774" y="408232"/>
            <a:ext cx="7520940" cy="1580607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авел\Desktop\цос\фот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4" y="1772816"/>
            <a:ext cx="3733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авел\Desktop\цос\фото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48746"/>
            <a:ext cx="47525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787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Цифровой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образовательный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ресурс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«УЧИМСЯ ИГРАЯ»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5309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9036496" cy="975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Участие воспитанников в региональных конкурсах: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79" name="Picture 31" descr="C:\Users\Павел\Desktop\цос\фото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Павел\Desktop\цос\фото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500313"/>
            <a:ext cx="347821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9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Цифровой образовательный ресурс для одаренных детей «Мир рукоделия»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авел\Desktop\цос\фото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23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380</TotalTime>
  <Words>217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Цифровой образовательный ресурс «Учимся    играя»</vt:lpstr>
      <vt:lpstr>ЦОр  ДОУ включает:</vt:lpstr>
      <vt:lpstr>ИНФОРМАЦИОННО-КОММУНИКАЦИОННЫЕ  ТЕХНОЛОГИИ</vt:lpstr>
      <vt:lpstr>Цели    ЦОр  в ДОУ</vt:lpstr>
      <vt:lpstr>ЦОр   для    РЕБЕНКА</vt:lpstr>
      <vt:lpstr>Задачи  ЦОр  ДОУ</vt:lpstr>
      <vt:lpstr>                                    </vt:lpstr>
      <vt:lpstr>Участие воспитанников в региональных конкурсах:</vt:lpstr>
      <vt:lpstr>Цифровой образовательный ресурс для одаренных детей «Мир рукоделия»</vt:lpstr>
      <vt:lpstr>Виртуальная выставка</vt:lpstr>
      <vt:lpstr>«Сидим дома» – цифровой образовательный ресурс</vt:lpstr>
      <vt:lpstr>Развивающие Онлайн - игры</vt:lpstr>
      <vt:lpstr>Развивающие Цифровые Образовательные ресурсы</vt:lpstr>
      <vt:lpstr>Цифровые Образовательные ресурсы</vt:lpstr>
      <vt:lpstr>Развивающие Онлайн – игры для детей с ОВЗ</vt:lpstr>
      <vt:lpstr>Развивающие Онлайн – игры для детей с ОВЗ</vt:lpstr>
      <vt:lpstr>Работа с родителями в рамках методической разработки</vt:lpstr>
      <vt:lpstr>             БЛАГОДАРЮ    ЗА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Павел</cp:lastModifiedBy>
  <cp:revision>24</cp:revision>
  <dcterms:created xsi:type="dcterms:W3CDTF">2020-02-09T13:05:01Z</dcterms:created>
  <dcterms:modified xsi:type="dcterms:W3CDTF">2020-09-30T18:24:28Z</dcterms:modified>
</cp:coreProperties>
</file>