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2BB488-E23F-4D03-A010-0E57F993D64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649B09-63F4-433B-9160-5C7917745FB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Интегрированный урок биологии и английского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7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Обезьяна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56384" cy="435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7" y="2145919"/>
            <a:ext cx="47092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62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Гиппопотам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89303" cy="332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3301974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5250"/>
            <a:ext cx="4752528" cy="34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40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представителями царства Животные (</a:t>
            </a:r>
            <a:r>
              <a:rPr lang="en-US" dirty="0" smtClean="0"/>
              <a:t>Animals)</a:t>
            </a:r>
            <a:r>
              <a:rPr lang="ru-RU" dirty="0" smtClean="0"/>
              <a:t>, описание животных на английском языке.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6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2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9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Питаются готовыми органическими веществами;</a:t>
            </a:r>
          </a:p>
          <a:p>
            <a:r>
              <a:rPr lang="ru-RU" dirty="0" smtClean="0"/>
              <a:t>Ведут активный образ жизни;</a:t>
            </a:r>
          </a:p>
          <a:p>
            <a:r>
              <a:rPr lang="ru-RU" dirty="0" smtClean="0"/>
              <a:t>Хорошо развиты органы чувств;</a:t>
            </a:r>
          </a:p>
          <a:p>
            <a:r>
              <a:rPr lang="ru-RU" dirty="0" smtClean="0"/>
              <a:t>У животных сложные отношения между собой и с окружающей средой;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11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639753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940152" y="255415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972491" y="2554153"/>
            <a:ext cx="943325" cy="842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584" y="3468553"/>
            <a:ext cx="2372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одноклеточные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3541008"/>
            <a:ext cx="20900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многоклеточные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76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Одноклеточные 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692696"/>
            <a:ext cx="8307977" cy="580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3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Многоклеточные 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7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Кит, дельфин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000"/>
            <a:ext cx="4227557" cy="25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218928" cy="31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5843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64</TotalTime>
  <Words>70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Животные мира</vt:lpstr>
      <vt:lpstr>Цель урока:</vt:lpstr>
      <vt:lpstr>Презентация PowerPoint</vt:lpstr>
      <vt:lpstr>Фауна</vt:lpstr>
      <vt:lpstr>ПРИЗНАКИ ЖИВОТНЫХ</vt:lpstr>
      <vt:lpstr>Группы животных</vt:lpstr>
      <vt:lpstr>Одноклеточные животные</vt:lpstr>
      <vt:lpstr>Многоклеточные животные</vt:lpstr>
      <vt:lpstr>Кит, дельфин</vt:lpstr>
      <vt:lpstr>Обезьяна</vt:lpstr>
      <vt:lpstr>Гиппопотам</vt:lpstr>
      <vt:lpstr>ЯЩЕРИЦА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мира</dc:title>
  <dc:creator>152</dc:creator>
  <cp:lastModifiedBy>152</cp:lastModifiedBy>
  <cp:revision>6</cp:revision>
  <dcterms:created xsi:type="dcterms:W3CDTF">2020-02-05T06:57:07Z</dcterms:created>
  <dcterms:modified xsi:type="dcterms:W3CDTF">2020-02-06T06:46:38Z</dcterms:modified>
</cp:coreProperties>
</file>