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4" r:id="rId5"/>
    <p:sldId id="262" r:id="rId6"/>
    <p:sldId id="261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2634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2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9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7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1346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6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0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1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2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03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546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11484B8-06B5-4D34-AD0E-4402097FA5C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C5779D2-D86D-4191-92C1-77CE2468DD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71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06" y="1504604"/>
            <a:ext cx="7273636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3" y="349135"/>
            <a:ext cx="10848109" cy="65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01" y="685801"/>
            <a:ext cx="4438996" cy="5943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Блокада города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513" y="1521229"/>
            <a:ext cx="4114107" cy="43461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города Ленинграда во время Великой Отечественной войны проводилась немецкими войсками с 8 сентября 1941 года по 27 января 1944 года с целью сломить сопротивление защитников города и овладеть им.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90" y="83127"/>
            <a:ext cx="6647410" cy="66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5" t="3394" r="3394" b="9455"/>
          <a:stretch/>
        </p:blipFill>
        <p:spPr>
          <a:xfrm>
            <a:off x="1097280" y="207818"/>
            <a:ext cx="10407535" cy="65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48" y="149629"/>
            <a:ext cx="10163695" cy="66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89" y="330431"/>
            <a:ext cx="10673543" cy="61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9" y="295384"/>
            <a:ext cx="11030988" cy="63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5" t="1576" r="7341" b="18181"/>
          <a:stretch/>
        </p:blipFill>
        <p:spPr>
          <a:xfrm>
            <a:off x="1105593" y="482137"/>
            <a:ext cx="10565476" cy="6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5" y="457200"/>
            <a:ext cx="10623666" cy="6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78" t="4364" r="5575" b="8363"/>
          <a:stretch/>
        </p:blipFill>
        <p:spPr>
          <a:xfrm>
            <a:off x="997526" y="166255"/>
            <a:ext cx="10997739" cy="65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64</TotalTime>
  <Words>33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Franklin Gothic Book</vt:lpstr>
      <vt:lpstr>Times New Roman</vt:lpstr>
      <vt:lpstr>Crop</vt:lpstr>
      <vt:lpstr>Презентация PowerPoint</vt:lpstr>
      <vt:lpstr>Блокада города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Блокадный хлеб</dc:title>
  <dc:creator>артик артик</dc:creator>
  <cp:lastModifiedBy>артик артик</cp:lastModifiedBy>
  <cp:revision>11</cp:revision>
  <dcterms:created xsi:type="dcterms:W3CDTF">2021-01-27T18:41:41Z</dcterms:created>
  <dcterms:modified xsi:type="dcterms:W3CDTF">2021-01-27T20:06:32Z</dcterms:modified>
</cp:coreProperties>
</file>