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6" r:id="rId13"/>
    <p:sldId id="25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CB17-6C5C-4A41-AD56-527A5E2B9C0E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BF0C-53ED-4D30-9C8F-618A4D9A0D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7664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CB17-6C5C-4A41-AD56-527A5E2B9C0E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BF0C-53ED-4D30-9C8F-618A4D9A0D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664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CB17-6C5C-4A41-AD56-527A5E2B9C0E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BF0C-53ED-4D30-9C8F-618A4D9A0D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168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CB17-6C5C-4A41-AD56-527A5E2B9C0E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BF0C-53ED-4D30-9C8F-618A4D9A0D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364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CB17-6C5C-4A41-AD56-527A5E2B9C0E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BF0C-53ED-4D30-9C8F-618A4D9A0D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231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CB17-6C5C-4A41-AD56-527A5E2B9C0E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BF0C-53ED-4D30-9C8F-618A4D9A0D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5643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CB17-6C5C-4A41-AD56-527A5E2B9C0E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BF0C-53ED-4D30-9C8F-618A4D9A0D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3967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CB17-6C5C-4A41-AD56-527A5E2B9C0E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BF0C-53ED-4D30-9C8F-618A4D9A0D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96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CB17-6C5C-4A41-AD56-527A5E2B9C0E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BF0C-53ED-4D30-9C8F-618A4D9A0D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16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CB17-6C5C-4A41-AD56-527A5E2B9C0E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BF0C-53ED-4D30-9C8F-618A4D9A0D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9469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7CB17-6C5C-4A41-AD56-527A5E2B9C0E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DBF0C-53ED-4D30-9C8F-618A4D9A0D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917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7CB17-6C5C-4A41-AD56-527A5E2B9C0E}" type="datetimeFigureOut">
              <a:rPr lang="ru-RU" smtClean="0"/>
              <a:t>06.04.2020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4DBF0C-53ED-4D30-9C8F-618A4D9A0D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035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19.png"/><Relationship Id="rId4" Type="http://schemas.microsoft.com/office/2007/relationships/hdphoto" Target="../media/hdphoto2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s://avatars.mds.yandex.net/get-pdb/2812516/f25a7ce3-20e0-4c04-940c-7965c5c6f698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252028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СДЕЛАТЬ РАКЕТУ ИЗ</a:t>
            </a:r>
            <a:b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КАРТОННЫХ ВТУЛОК 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endParaRPr lang="ru-RU" sz="28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</a:t>
            </a:r>
            <a:endParaRPr lang="ru-RU" sz="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</a:t>
            </a:r>
          </a:p>
          <a:p>
            <a:pPr algn="r"/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ВАСИЛЬЕВА ОКСАНА ВИКТОРОВНА</a:t>
            </a: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08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vatars.mds.yandex.net/get-pdb/2812516/f25a7ce3-20e0-4c04-940c-7965c5c6f698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67544" y="2492896"/>
            <a:ext cx="2736304" cy="36484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492895"/>
            <a:ext cx="4864540" cy="36484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55576" y="404664"/>
            <a:ext cx="78488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БЕРЕМ  ЧЕТЫРЕ БЕЛЫХ ПОЛУКРУГА И ДЕЛАЕМ ЧЕТЫРЕ КОНУСА. 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79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vatars.mds.yandex.net/get-pdb/2812516/f25a7ce3-20e0-4c04-940c-7965c5c6f698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5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067" r="10196"/>
          <a:stretch/>
        </p:blipFill>
        <p:spPr bwMode="auto">
          <a:xfrm>
            <a:off x="251520" y="2060848"/>
            <a:ext cx="2736304" cy="34354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56" b="12255"/>
          <a:stretch/>
        </p:blipFill>
        <p:spPr bwMode="auto">
          <a:xfrm>
            <a:off x="3475071" y="3501008"/>
            <a:ext cx="5359620" cy="27289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11560" y="332656"/>
            <a:ext cx="720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ПРИКЛЕИВАЕМ КОНУСЫ НА ВЕРХУШКИ КОРОТКИХ ВТУЛОК ОДНОЙ СТОРОНОЙ К ДЛИННОЙ ВТУЛКЕ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25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" descr="https://avatars.mds.yandex.net/get-pdb/2812516/f25a7ce3-20e0-4c04-940c-7965c5c6f698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10000" r="90000">
                        <a14:backgroundMark x1="72500" y1="76947" x2="72500" y2="76947"/>
                        <a14:backgroundMark x1="71667" y1="74766" x2="71667" y2="74766"/>
                        <a14:backgroundMark x1="71250" y1="71028" x2="71250" y2="71028"/>
                        <a14:backgroundMark x1="68750" y1="77882" x2="68750" y2="77882"/>
                        <a14:backgroundMark x1="41667" y1="98131" x2="41667" y2="98131"/>
                        <a14:backgroundMark x1="47083" y1="96885" x2="47083" y2="96885"/>
                        <a14:backgroundMark x1="47083" y1="96885" x2="47083" y2="96885"/>
                        <a14:backgroundMark x1="46250" y1="97196" x2="46250" y2="97196"/>
                        <a14:backgroundMark x1="46250" y1="97196" x2="46250" y2="9719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58" y="2276872"/>
            <a:ext cx="3240360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9932" r="89384">
                        <a14:backgroundMark x1="25342" y1="42051" x2="25342" y2="42051"/>
                        <a14:backgroundMark x1="52740" y1="40769" x2="52740" y2="40769"/>
                        <a14:backgroundMark x1="74658" y1="74103" x2="74658" y2="74103"/>
                        <a14:backgroundMark x1="52397" y1="37179" x2="52397" y2="37179"/>
                        <a14:backgroundMark x1="52397" y1="48462" x2="52397" y2="48462"/>
                        <a14:backgroundMark x1="52397" y1="48462" x2="52397" y2="48462"/>
                        <a14:backgroundMark x1="52397" y1="48462" x2="52397" y2="48462"/>
                        <a14:backgroundMark x1="18493" y1="45897" x2="18493" y2="45897"/>
                        <a14:backgroundMark x1="28767" y1="51282" x2="28767" y2="51282"/>
                        <a14:backgroundMark x1="19521" y1="65897" x2="19521" y2="65897"/>
                        <a14:backgroundMark x1="28767" y1="30769" x2="28767" y2="30769"/>
                        <a14:backgroundMark x1="32192" y1="33846" x2="32192" y2="3384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31617"/>
          <a:stretch/>
        </p:blipFill>
        <p:spPr bwMode="auto">
          <a:xfrm rot="1620030">
            <a:off x="5063092" y="2056567"/>
            <a:ext cx="2193028" cy="4276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393033"/>
            <a:ext cx="805618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НАКЛЕИВАЕМ КРАСНЫЕ ПОЛОСКИ И СЕРЕБРИСТЫЙ КРУГ,  ДЕЛАЕМ НАДПИСЬ.</a:t>
            </a:r>
          </a:p>
          <a:p>
            <a:endParaRPr lang="ru-RU" sz="28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НАША РАКЕТА ГОТОВА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10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avatars.mds.yandex.net/get-pdb/2812516/f25a7ce3-20e0-4c04-940c-7965c5c6f698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699792" y="1691563"/>
            <a:ext cx="56886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</a:p>
          <a:p>
            <a:pPr algn="ctr"/>
            <a:r>
              <a:rPr lang="ru-RU" sz="6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</a:p>
          <a:p>
            <a:pPr algn="ctr"/>
            <a:r>
              <a:rPr lang="ru-RU" sz="6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</a:t>
            </a:r>
            <a:endParaRPr lang="ru-RU" sz="6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7949" l="9932" r="89384">
                        <a14:backgroundMark x1="24658" y1="45128" x2="24658" y2="45128"/>
                        <a14:backgroundMark x1="28425" y1="52821" x2="28425" y2="52821"/>
                        <a14:backgroundMark x1="28425" y1="52821" x2="28425" y2="52821"/>
                        <a14:backgroundMark x1="26712" y1="33077" x2="26712" y2="33077"/>
                        <a14:backgroundMark x1="52740" y1="41282" x2="52740" y2="41282"/>
                        <a14:backgroundMark x1="66781" y1="77949" x2="66781" y2="77949"/>
                        <a14:backgroundMark x1="70548" y1="73333" x2="70548" y2="73333"/>
                        <a14:backgroundMark x1="68493" y1="68974" x2="68493" y2="68974"/>
                        <a14:backgroundMark x1="75342" y1="87436" x2="75342" y2="874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693" r="32402"/>
          <a:stretch/>
        </p:blipFill>
        <p:spPr bwMode="auto">
          <a:xfrm rot="854250">
            <a:off x="539552" y="548680"/>
            <a:ext cx="2116099" cy="642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632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avatars.mds.yandex.net/get-pdb/2812516/f25a7ce3-20e0-4c04-940c-7965c5c6f698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7949" l="9932" r="89384">
                        <a14:backgroundMark x1="24658" y1="45128" x2="24658" y2="45128"/>
                        <a14:backgroundMark x1="28425" y1="52821" x2="28425" y2="52821"/>
                        <a14:backgroundMark x1="28425" y1="52821" x2="28425" y2="52821"/>
                        <a14:backgroundMark x1="26712" y1="33077" x2="26712" y2="33077"/>
                        <a14:backgroundMark x1="52740" y1="41282" x2="52740" y2="41282"/>
                        <a14:backgroundMark x1="66781" y1="77949" x2="66781" y2="77949"/>
                        <a14:backgroundMark x1="70548" y1="73333" x2="70548" y2="73333"/>
                        <a14:backgroundMark x1="68493" y1="68974" x2="68493" y2="68974"/>
                        <a14:backgroundMark x1="75342" y1="87436" x2="75342" y2="8743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3693" r="32402"/>
          <a:stretch/>
        </p:blipFill>
        <p:spPr bwMode="auto">
          <a:xfrm>
            <a:off x="2023852" y="431566"/>
            <a:ext cx="2116099" cy="64263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64088" y="165071"/>
            <a:ext cx="338437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ЗА ОСНОВУ ВЗЯТЬ КАРТОННУЮ ВТУЛКУ, ТО МОЖНО СДЕЛАТЬ МНОЖЕСТВО ИНТЕРЕСНЫХ ДЕТСКИХ ПОДЕЛОК. </a:t>
            </a:r>
          </a:p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МЫ НА ОСНОВЕ ЭТОГО МАТЕРИАЛА СМАСТЕРИМ ТАКУЮ РАКЕТУ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190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vatars.mds.yandex.net/get-pdb/2812516/f25a7ce3-20e0-4c04-940c-7965c5c6f698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92163"/>
            <a:ext cx="6340477" cy="47553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99592" y="620688"/>
            <a:ext cx="60486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СОЗДАНИЯ  РАКЕТЫ </a:t>
            </a:r>
          </a:p>
          <a:p>
            <a:pPr algn="ctr"/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НАМ ПОНАДОБИТСЯ</a:t>
            </a:r>
            <a:endParaRPr lang="ru-RU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39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vatars.mds.yandex.net/get-pdb/2812516/f25a7ce3-20e0-4c04-940c-7965c5c6f698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53"/>
          <a:stretch/>
        </p:blipFill>
        <p:spPr bwMode="auto">
          <a:xfrm>
            <a:off x="179512" y="139728"/>
            <a:ext cx="4536502" cy="66016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20072" y="316616"/>
            <a:ext cx="36004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СОЗДАНИЯ РАКЕТЫ ИЗГОТОВИМ:</a:t>
            </a:r>
          </a:p>
          <a:p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-ИЗ БЕЛОЙ БУМАГИ ОДИН ПРЯМОУГОЛЬНИК 30 СМ/20 СМ И ЧЕТЫРЕ КВАДРАТА  10 СМ/10 СМ;</a:t>
            </a:r>
          </a:p>
          <a:p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-ЧЕТЫРЕ ПОЛУКРУГА ИЗ БЕЛОЙ БУМАГИ И ОДИН ИЗ СЕРЕБРИСТОЙ БУМАГИ РАДИУСОМ 8 СМ;</a:t>
            </a:r>
          </a:p>
          <a:p>
            <a:endParaRPr lang="ru-RU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-ИЗ КРАСНОЙ БУМАГИ ЧЕТЫРЕ ПОЛОСКИ  10 СМ/1 СМ И ОДНУ  ПОЛОСКУ  20 СМ/1 СМ;</a:t>
            </a:r>
          </a:p>
          <a:p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-ИЗ СЕРЕБРИСТОЙ БУМАГИ КРУГ  ДИАМЕТРОМ 5 СМ.</a:t>
            </a:r>
            <a:endParaRPr lang="ru-RU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51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vatars.mds.yandex.net/get-pdb/2812516/f25a7ce3-20e0-4c04-940c-7965c5c6f698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195735" y="920722"/>
            <a:ext cx="4680521" cy="62406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95536" y="548680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БЕРЕМ БЕЛЫЙ ПРЯМОУГОЛЬНИК 30 СМ/20 СМ И ОБКЛЕИВАЕМ ДЛИННУЮ ВТУЛКУ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73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vatars.mds.yandex.net/get-pdb/2812516/f25a7ce3-20e0-4c04-940c-7965c5c6f698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5454" y="2564904"/>
            <a:ext cx="4288663" cy="32164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3528" y="404664"/>
            <a:ext cx="84969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БЕРЕМ  КОРОТКУЮ ВТУЛКУ, РАЗРЕЗАЕМ ЕЕ ВДОЛЬ И СКРУЧИВАЕМ , ДЕЛАЯ ТОНЬШЕ. СКЛЕИВАЕМ ВТУЛКУ ИЛИ СКРЕПЛЯЕМ СТЕПЛЕРОМ. И ТАК СО ВСЕМИ ЧЕТЫРЬМЯ КОРОТКИМИ ВТУЛКАМИ.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17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02"/>
          <a:stretch/>
        </p:blipFill>
        <p:spPr bwMode="auto">
          <a:xfrm>
            <a:off x="297676" y="2636912"/>
            <a:ext cx="3286961" cy="31444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879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vatars.mds.yandex.net/get-pdb/2812516/f25a7ce3-20e0-4c04-940c-7965c5c6f698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892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146725" y="388327"/>
            <a:ext cx="4850550" cy="64674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192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vatars.mds.yandex.net/get-pdb/2812516/f25a7ce3-20e0-4c04-940c-7965c5c6f698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80" b="26044"/>
          <a:stretch/>
        </p:blipFill>
        <p:spPr bwMode="auto">
          <a:xfrm rot="16200000">
            <a:off x="-140850" y="2657170"/>
            <a:ext cx="4379758" cy="31871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11560" y="260648"/>
            <a:ext cx="7128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СКЛЕИВАЕМ  КОРОТКИЕ ВТУЛКИ  ПО ДВЕ И ПРИКЛЕИВАЕМ К ДЛИННОЙ ВТУЛКЕ ВЫХОДЯ ЗА НИЖНИЙ КРАЙ, ЧТОБЫ РАКЕТА СТОЯЛА НА КОРОТКИХ ВТУЛКАХ</a:t>
            </a:r>
            <a:endParaRPr lang="ru-RU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11" t="3018" r="20873" b="17061"/>
          <a:stretch/>
        </p:blipFill>
        <p:spPr bwMode="auto">
          <a:xfrm>
            <a:off x="6012160" y="1966258"/>
            <a:ext cx="2250972" cy="44906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082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avatars.mds.yandex.net/get-pdb/2812516/f25a7ce3-20e0-4c04-940c-7965c5c6f698/s1200?webp=fal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69"/>
          <a:stretch/>
        </p:blipFill>
        <p:spPr bwMode="auto">
          <a:xfrm>
            <a:off x="395536" y="1862615"/>
            <a:ext cx="3168352" cy="32272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11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75"/>
          <a:stretch/>
        </p:blipFill>
        <p:spPr bwMode="auto">
          <a:xfrm>
            <a:off x="6519281" y="1412776"/>
            <a:ext cx="2215579" cy="26877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1566" y="3645024"/>
            <a:ext cx="3960440" cy="29703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3568" y="332656"/>
            <a:ext cx="70567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СЕРЕБРИСТОГО ПОЛУКРУГА ДЕЛАЕМ КОНУС И ПРИКЛЕИВАЕМ НА ВЕРХУШКУ РАКЕТЫ</a:t>
            </a: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67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200</Words>
  <Application>Microsoft Office PowerPoint</Application>
  <PresentationFormat>Экран (4:3)</PresentationFormat>
  <Paragraphs>30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МАСТЕР-КЛАСС КАК СДЕЛАТЬ РАКЕТУ ИЗ КАРТОННЫХ ВТУЛОК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oksik.2010.vas@yandex.ru</dc:creator>
  <cp:lastModifiedBy>oksik.2010.vas@yandex.ru</cp:lastModifiedBy>
  <cp:revision>18</cp:revision>
  <dcterms:created xsi:type="dcterms:W3CDTF">2020-04-05T20:51:04Z</dcterms:created>
  <dcterms:modified xsi:type="dcterms:W3CDTF">2020-04-06T15:47:37Z</dcterms:modified>
</cp:coreProperties>
</file>