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76" r:id="rId10"/>
    <p:sldId id="277" r:id="rId11"/>
    <p:sldId id="264" r:id="rId12"/>
    <p:sldId id="265" r:id="rId13"/>
    <p:sldId id="273" r:id="rId14"/>
    <p:sldId id="267" r:id="rId15"/>
    <p:sldId id="266" r:id="rId16"/>
    <p:sldId id="269" r:id="rId17"/>
    <p:sldId id="268" r:id="rId18"/>
    <p:sldId id="272" r:id="rId19"/>
    <p:sldId id="270" r:id="rId20"/>
    <p:sldId id="27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7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rotY val="246"/>
      <c:perspective val="30"/>
    </c:view3D>
    <c:plotArea>
      <c:layout>
        <c:manualLayout>
          <c:layoutTarget val="inner"/>
          <c:xMode val="edge"/>
          <c:yMode val="edge"/>
          <c:x val="9.1851841658596042E-2"/>
          <c:y val="8.141827674194585E-2"/>
          <c:w val="0.77969731724225955"/>
          <c:h val="0.7949527764016716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Часто  Вы кушаете сосиски?</c:v>
                </c:pt>
              </c:strCache>
            </c:strRef>
          </c:tx>
          <c:explosion val="4"/>
          <c:dPt>
            <c:idx val="0"/>
            <c:explosion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1"/>
            <c:explosion val="10"/>
            <c:spPr>
              <a:solidFill>
                <a:schemeClr val="accent3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0.14953468428696037"/>
                  <c:y val="3.8962742576454025E-2"/>
                </c:manualLayout>
              </c:layout>
              <c:tx>
                <c:rich>
                  <a:bodyPr/>
                  <a:lstStyle/>
                  <a:p>
                    <a:pPr>
                      <a:defRPr sz="1200" b="1"/>
                    </a:pPr>
                    <a:r>
                      <a:rPr lang="en-US" sz="1200" b="1"/>
                      <a:t>53</a:t>
                    </a:r>
                    <a:r>
                      <a:rPr lang="ru-RU" sz="1200" b="1"/>
                      <a:t>,</a:t>
                    </a:r>
                    <a:r>
                      <a:rPr lang="ru-RU" sz="1200" b="1" baseline="0"/>
                      <a:t> (</a:t>
                    </a:r>
                    <a:r>
                      <a:rPr lang="en-US" sz="1200" b="1"/>
                      <a:t>90%</a:t>
                    </a:r>
                    <a:r>
                      <a:rPr lang="ru-RU" sz="1200" b="1"/>
                      <a:t>)</a:t>
                    </a:r>
                    <a:endParaRPr lang="en-US" sz="1200" b="1"/>
                  </a:p>
                </c:rich>
              </c:tx>
              <c:spPr/>
              <c:showVal val="1"/>
              <c:showPercent val="1"/>
            </c:dLbl>
            <c:dLbl>
              <c:idx val="1"/>
              <c:layout>
                <c:manualLayout>
                  <c:x val="-3.2875893602880547E-2"/>
                  <c:y val="3.1363323696856751E-2"/>
                </c:manualLayout>
              </c:layout>
              <c:tx>
                <c:rich>
                  <a:bodyPr/>
                  <a:lstStyle/>
                  <a:p>
                    <a:r>
                      <a:rPr lang="ru-RU" sz="1200" b="1"/>
                      <a:t>7,</a:t>
                    </a:r>
                    <a:r>
                      <a:rPr lang="ru-RU" sz="1200" b="1" baseline="0"/>
                      <a:t> </a:t>
                    </a:r>
                    <a:r>
                      <a:rPr lang="ru-RU" sz="1200" b="1"/>
                      <a:t>(10% )</a:t>
                    </a:r>
                    <a:endParaRPr lang="en-US" sz="1200" b="1"/>
                  </a:p>
                </c:rich>
              </c:tx>
              <c:showVal val="1"/>
              <c:showPercent val="1"/>
            </c:dLbl>
            <c:showVal val="1"/>
            <c:showPercent val="1"/>
            <c:showLeaderLines val="1"/>
          </c:dLbls>
          <c:cat>
            <c:strRef>
              <c:f>Лист1!$A$2:$A$5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53</c:v>
                </c:pt>
                <c:pt idx="1">
                  <c:v>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Лист1!$C$2:$C$5</c:f>
            </c:numRef>
          </c:val>
        </c:ser>
      </c:pie3DChart>
    </c:plotArea>
    <c:legend>
      <c:legendPos val="r"/>
      <c:legendEntry>
        <c:idx val="0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73910773241762961"/>
          <c:y val="0.6581679948670125"/>
          <c:w val="0.20771863855493808"/>
          <c:h val="0.25130510988146082"/>
        </c:manualLayout>
      </c:layout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rotY val="121"/>
      <c:perspective val="30"/>
    </c:view3D>
    <c:plotArea>
      <c:layout>
        <c:manualLayout>
          <c:layoutTarget val="inner"/>
          <c:xMode val="edge"/>
          <c:yMode val="edge"/>
          <c:x val="0"/>
          <c:y val="4.6984568761589622E-2"/>
          <c:w val="0.86805351216748372"/>
          <c:h val="0.900965988125311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Часто ли Вы кушаете сосиски? </c:v>
                </c:pt>
              </c:strCache>
            </c:strRef>
          </c:tx>
          <c:explosion val="25"/>
          <c:dPt>
            <c:idx val="0"/>
            <c:explosion val="9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1"/>
            <c:explosion val="7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2"/>
            <c:explosion val="11"/>
            <c:spPr>
              <a:solidFill>
                <a:schemeClr val="accent3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-0.11636711029842491"/>
                  <c:y val="9.7648436263910135E-2"/>
                </c:manualLayout>
              </c:layout>
              <c:tx>
                <c:rich>
                  <a:bodyPr/>
                  <a:lstStyle/>
                  <a:p>
                    <a:pPr>
                      <a:defRPr sz="1200" b="1"/>
                    </a:pPr>
                    <a:r>
                      <a:rPr lang="en-US" sz="1200" b="1"/>
                      <a:t>9, </a:t>
                    </a:r>
                    <a:r>
                      <a:rPr lang="ru-RU" sz="1200" b="1"/>
                      <a:t>(</a:t>
                    </a:r>
                    <a:r>
                      <a:rPr lang="en-US" sz="1200" b="1"/>
                      <a:t>15%</a:t>
                    </a:r>
                    <a:r>
                      <a:rPr lang="ru-RU" sz="1200" b="1"/>
                      <a:t>)</a:t>
                    </a:r>
                    <a:endParaRPr lang="en-US" sz="1200" b="1"/>
                  </a:p>
                </c:rich>
              </c:tx>
              <c:spPr/>
              <c:showVal val="1"/>
              <c:showPercent val="1"/>
              <c:separator>, </c:separator>
            </c:dLbl>
            <c:dLbl>
              <c:idx val="1"/>
              <c:layout>
                <c:manualLayout>
                  <c:x val="0.10776912169671364"/>
                  <c:y val="-7.6125520805864669E-2"/>
                </c:manualLayout>
              </c:layout>
              <c:tx>
                <c:rich>
                  <a:bodyPr/>
                  <a:lstStyle/>
                  <a:p>
                    <a:pPr>
                      <a:defRPr sz="1200" b="1"/>
                    </a:pPr>
                    <a:r>
                      <a:rPr lang="en-US" sz="1200" b="1"/>
                      <a:t>48, </a:t>
                    </a:r>
                    <a:r>
                      <a:rPr lang="ru-RU" sz="1200" b="1"/>
                      <a:t>(</a:t>
                    </a:r>
                    <a:r>
                      <a:rPr lang="en-US" sz="1200" b="1"/>
                      <a:t>80%</a:t>
                    </a:r>
                    <a:r>
                      <a:rPr lang="ru-RU" sz="1200" b="1"/>
                      <a:t>)</a:t>
                    </a:r>
                    <a:endParaRPr lang="en-US" sz="1200" b="1"/>
                  </a:p>
                </c:rich>
              </c:tx>
              <c:spPr/>
              <c:showVal val="1"/>
              <c:showPercent val="1"/>
              <c:separator>, </c:separator>
            </c:dLbl>
            <c:dLbl>
              <c:idx val="2"/>
              <c:layout>
                <c:manualLayout>
                  <c:x val="3.2887237968016993E-2"/>
                  <c:y val="3.2431200886029334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/>
                      <a:t>3, </a:t>
                    </a:r>
                    <a:r>
                      <a:rPr lang="ru-RU" sz="1200" b="1"/>
                      <a:t>(</a:t>
                    </a:r>
                    <a:r>
                      <a:rPr lang="en-US" sz="1200" b="1"/>
                      <a:t>5%</a:t>
                    </a:r>
                    <a:r>
                      <a:rPr lang="ru-RU" sz="1200" b="1"/>
                      <a:t>)</a:t>
                    </a:r>
                    <a:endParaRPr lang="en-US" sz="1200" b="1"/>
                  </a:p>
                </c:rich>
              </c:tx>
              <c:showVal val="1"/>
              <c:showPercent val="1"/>
              <c:separator>, </c:separator>
            </c:dLbl>
            <c:showVal val="1"/>
            <c:showPercent val="1"/>
            <c:separator>, </c:separator>
            <c:showLeaderLines val="1"/>
          </c:dLbls>
          <c:cat>
            <c:strRef>
              <c:f>Лист1!$A$2:$A$4</c:f>
              <c:strCache>
                <c:ptCount val="3"/>
                <c:pt idx="0">
                  <c:v>часто</c:v>
                </c:pt>
                <c:pt idx="1">
                  <c:v>редко </c:v>
                </c:pt>
                <c:pt idx="2">
                  <c:v>не знаю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</c:v>
                </c:pt>
                <c:pt idx="1">
                  <c:v>48</c:v>
                </c:pt>
                <c:pt idx="2">
                  <c:v>3</c:v>
                </c:pt>
              </c:numCache>
            </c:numRef>
          </c:val>
        </c:ser>
      </c:pie3DChart>
    </c:plotArea>
    <c:legend>
      <c:legendPos val="r"/>
      <c:legendEntry>
        <c:idx val="0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/>
            </a:pPr>
            <a:endParaRPr lang="ru-RU"/>
          </a:p>
        </c:txPr>
      </c:legendEntry>
      <c:layout>
        <c:manualLayout>
          <c:xMode val="edge"/>
          <c:yMode val="edge"/>
          <c:x val="0.61472132154437331"/>
          <c:y val="1.546309047747832E-2"/>
          <c:w val="0.36664166988053926"/>
          <c:h val="0.19704717488980872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rotY val="54"/>
      <c:perspective val="30"/>
    </c:view3D>
    <c:plotArea>
      <c:layout>
        <c:manualLayout>
          <c:layoutTarget val="inner"/>
          <c:xMode val="edge"/>
          <c:yMode val="edge"/>
          <c:x val="1.0869633169586662E-2"/>
          <c:y val="0.12132474270971995"/>
          <c:w val="0.85177397360247509"/>
          <c:h val="0.7781348013577358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Знаете ли вы состав сосисок?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explosion val="6"/>
          <c:dPt>
            <c:idx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1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-8.896289005541029E-2"/>
                  <c:y val="0.2078915135608049"/>
                </c:manualLayout>
              </c:layout>
              <c:tx>
                <c:rich>
                  <a:bodyPr/>
                  <a:lstStyle/>
                  <a:p>
                    <a:r>
                      <a:rPr lang="en-US" sz="1200" b="1"/>
                      <a:t>20</a:t>
                    </a:r>
                    <a:r>
                      <a:rPr lang="ru-RU" sz="1200" b="1"/>
                      <a:t>,</a:t>
                    </a:r>
                    <a:r>
                      <a:rPr lang="ru-RU" sz="1200" b="1" baseline="0"/>
                      <a:t> (</a:t>
                    </a:r>
                    <a:r>
                      <a:rPr lang="en-US" sz="1200" b="1"/>
                      <a:t>33%</a:t>
                    </a:r>
                    <a:r>
                      <a:rPr lang="ru-RU" sz="1200" b="1"/>
                      <a:t>)</a:t>
                    </a:r>
                    <a:endParaRPr lang="en-US" sz="1200" b="1"/>
                  </a:p>
                </c:rich>
              </c:tx>
              <c:showVal val="1"/>
              <c:showPercent val="1"/>
            </c:dLbl>
            <c:dLbl>
              <c:idx val="1"/>
              <c:layout>
                <c:manualLayout>
                  <c:x val="1.8955963837853602E-2"/>
                  <c:y val="-0.10103487064117023"/>
                </c:manualLayout>
              </c:layout>
              <c:tx>
                <c:rich>
                  <a:bodyPr/>
                  <a:lstStyle/>
                  <a:p>
                    <a:r>
                      <a:rPr lang="en-US" sz="1200" b="1"/>
                      <a:t>40</a:t>
                    </a:r>
                    <a:r>
                      <a:rPr lang="ru-RU" sz="1200" b="1"/>
                      <a:t>,(</a:t>
                    </a:r>
                    <a:r>
                      <a:rPr lang="en-US" sz="1200" b="1"/>
                      <a:t> 67%</a:t>
                    </a:r>
                    <a:r>
                      <a:rPr lang="ru-RU" sz="1200" b="1"/>
                      <a:t>)</a:t>
                    </a:r>
                    <a:endParaRPr lang="en-US" sz="1200" b="1"/>
                  </a:p>
                </c:rich>
              </c:tx>
              <c:showVal val="1"/>
              <c:showPercent val="1"/>
            </c:dLbl>
            <c:showVal val="1"/>
            <c:showPercent val="1"/>
            <c:showLeaderLines val="1"/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20</c:v>
                </c:pt>
                <c:pt idx="1">
                  <c:v>40</c:v>
                </c:pt>
              </c:numCache>
            </c:numRef>
          </c:val>
        </c:ser>
      </c:pie3DChart>
    </c:plotArea>
    <c:legend>
      <c:legendPos val="r"/>
      <c:legendEntry>
        <c:idx val="0"/>
        <c:txPr>
          <a:bodyPr/>
          <a:lstStyle/>
          <a:p>
            <a:pPr>
              <a:defRPr sz="24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400"/>
            </a:pPr>
            <a:endParaRPr lang="ru-RU"/>
          </a:p>
        </c:txPr>
      </c:legendEntry>
      <c:layout>
        <c:manualLayout>
          <c:xMode val="edge"/>
          <c:yMode val="edge"/>
          <c:x val="0.75480986024407926"/>
          <c:y val="1.6039761539355601E-2"/>
          <c:w val="0.22333221462071337"/>
          <c:h val="0.13527199258182776"/>
        </c:manualLayout>
      </c:layout>
      <c:txPr>
        <a:bodyPr/>
        <a:lstStyle/>
        <a:p>
          <a:pPr>
            <a:defRPr sz="2400"/>
          </a:pPr>
          <a:endParaRPr lang="ru-RU"/>
        </a:p>
      </c:txPr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rotY val="221"/>
      <c:perspective val="30"/>
    </c:view3D>
    <c:plotArea>
      <c:layout>
        <c:manualLayout>
          <c:layoutTarget val="inner"/>
          <c:xMode val="edge"/>
          <c:yMode val="edge"/>
          <c:x val="6.8734908136482933E-2"/>
          <c:y val="0.16338681846129441"/>
          <c:w val="0.72727407295835378"/>
          <c:h val="0.7722772674249059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названия сосисок</c:v>
                </c:pt>
              </c:strCache>
            </c:strRef>
          </c:tx>
          <c:explosion val="16"/>
          <c:dPt>
            <c:idx val="0"/>
            <c:spPr>
              <a:solidFill>
                <a:srgbClr val="00B050"/>
              </a:solidFill>
            </c:spPr>
          </c:dPt>
          <c:dPt>
            <c:idx val="1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2"/>
            <c:spPr>
              <a:solidFill>
                <a:srgbClr val="FFC000"/>
              </a:solidFill>
            </c:spPr>
          </c:dPt>
          <c:dPt>
            <c:idx val="3"/>
            <c:spPr>
              <a:solidFill>
                <a:schemeClr val="accent2"/>
              </a:solidFill>
            </c:spPr>
          </c:dPt>
          <c:dLbls>
            <c:dLbl>
              <c:idx val="0"/>
              <c:layout>
                <c:manualLayout>
                  <c:x val="5.5385396497568962E-2"/>
                  <c:y val="0.2127190146571740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15</a:t>
                    </a:r>
                    <a:r>
                      <a:rPr lang="ru-RU"/>
                      <a:t>, (</a:t>
                    </a:r>
                    <a:r>
                      <a:rPr lang="en-US"/>
                      <a:t>25%</a:t>
                    </a:r>
                    <a:r>
                      <a:rPr lang="ru-RU"/>
                      <a:t>)</a:t>
                    </a:r>
                    <a:endParaRPr lang="en-US"/>
                  </a:p>
                </c:rich>
              </c:tx>
              <c:showVal val="1"/>
              <c:showPercent val="1"/>
            </c:dLbl>
            <c:dLbl>
              <c:idx val="1"/>
              <c:layout>
                <c:manualLayout>
                  <c:x val="-1.8529819189268104E-2"/>
                  <c:y val="-4.433195850518688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3</a:t>
                    </a:r>
                    <a:r>
                      <a:rPr lang="ru-RU"/>
                      <a:t>,</a:t>
                    </a:r>
                    <a:r>
                      <a:rPr lang="ru-RU" baseline="0"/>
                      <a:t> (</a:t>
                    </a:r>
                    <a:r>
                      <a:rPr lang="en-US"/>
                      <a:t>5%</a:t>
                    </a:r>
                    <a:r>
                      <a:rPr lang="ru-RU"/>
                      <a:t>)</a:t>
                    </a:r>
                    <a:endParaRPr lang="en-US"/>
                  </a:p>
                </c:rich>
              </c:tx>
              <c:showVal val="1"/>
              <c:showPercent val="1"/>
            </c:dLbl>
            <c:dLbl>
              <c:idx val="2"/>
              <c:layout>
                <c:manualLayout>
                  <c:x val="9.3685203412073564E-2"/>
                  <c:y val="-3.532933383327083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</a:t>
                    </a:r>
                    <a:r>
                      <a:rPr lang="ru-RU"/>
                      <a:t>,(</a:t>
                    </a:r>
                    <a:r>
                      <a:rPr lang="en-US"/>
                      <a:t>3%</a:t>
                    </a:r>
                    <a:r>
                      <a:rPr lang="ru-RU"/>
                      <a:t>)</a:t>
                    </a:r>
                    <a:endParaRPr lang="en-US"/>
                  </a:p>
                </c:rich>
              </c:tx>
              <c:showVal val="1"/>
              <c:showPercent val="1"/>
            </c:dLbl>
            <c:dLbl>
              <c:idx val="3"/>
              <c:layout>
                <c:manualLayout>
                  <c:x val="-4.2488877414913334E-2"/>
                  <c:y val="0.17121270420542586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40</a:t>
                    </a:r>
                    <a:r>
                      <a:rPr lang="ru-RU"/>
                      <a:t>, (</a:t>
                    </a:r>
                    <a:r>
                      <a:rPr lang="en-US"/>
                      <a:t>67%</a:t>
                    </a:r>
                    <a:r>
                      <a:rPr lang="ru-RU"/>
                      <a:t>)</a:t>
                    </a:r>
                    <a:endParaRPr lang="en-US"/>
                  </a:p>
                </c:rich>
              </c:tx>
              <c:showVal val="1"/>
              <c:showPercent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  <c:showPercent val="1"/>
            <c:showLeaderLines val="1"/>
          </c:dLbls>
          <c:cat>
            <c:strRef>
              <c:f>Лист1!$A$2:$A$5</c:f>
              <c:strCache>
                <c:ptCount val="4"/>
                <c:pt idx="0">
                  <c:v>Молочные </c:v>
                </c:pt>
                <c:pt idx="1">
                  <c:v>Баварские</c:v>
                </c:pt>
                <c:pt idx="2">
                  <c:v>Черкизовские</c:v>
                </c:pt>
                <c:pt idx="3">
                  <c:v>Не знаю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15</c:v>
                </c:pt>
                <c:pt idx="1">
                  <c:v>3</c:v>
                </c:pt>
                <c:pt idx="2">
                  <c:v>2</c:v>
                </c:pt>
                <c:pt idx="3">
                  <c:v>40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79269403769493119"/>
          <c:y val="2.1437393855179895E-2"/>
          <c:w val="0.19969295641323523"/>
          <c:h val="0.51135279965004288"/>
        </c:manualLayout>
      </c:layout>
      <c:txPr>
        <a:bodyPr/>
        <a:lstStyle/>
        <a:p>
          <a:pPr>
            <a:defRPr sz="1800"/>
          </a:pPr>
          <a:endParaRPr lang="ru-RU"/>
        </a:p>
      </c:txPr>
    </c:legend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EE73F3-FA88-4E05-AFC9-1A93369DC992}" type="doc">
      <dgm:prSet loTypeId="urn:microsoft.com/office/officeart/2005/8/layout/cycle4" loCatId="relationship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B219BA3-DA84-4E44-B47F-D2813AC4F27B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пищевые</a:t>
          </a:r>
        </a:p>
        <a:p>
          <a:r>
            <a:rPr lang="ru-RU" sz="12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ароматизаторы</a:t>
          </a:r>
          <a:r>
            <a: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1200" dirty="0">
            <a:solidFill>
              <a:schemeClr val="tx1"/>
            </a:solidFill>
          </a:endParaRPr>
        </a:p>
      </dgm:t>
    </dgm:pt>
    <dgm:pt modelId="{25649CD3-1808-4D31-923B-2968179D4B9F}" type="parTrans" cxnId="{BE516EC5-EBA6-4D85-A997-A138EE442FC4}">
      <dgm:prSet/>
      <dgm:spPr/>
      <dgm:t>
        <a:bodyPr/>
        <a:lstStyle/>
        <a:p>
          <a:endParaRPr lang="ru-RU"/>
        </a:p>
      </dgm:t>
    </dgm:pt>
    <dgm:pt modelId="{8EF66A22-5AC2-44D0-B299-BC96D188FDB7}" type="sibTrans" cxnId="{BE516EC5-EBA6-4D85-A997-A138EE442FC4}">
      <dgm:prSet/>
      <dgm:spPr/>
      <dgm:t>
        <a:bodyPr/>
        <a:lstStyle/>
        <a:p>
          <a:endParaRPr lang="ru-RU"/>
        </a:p>
      </dgm:t>
    </dgm:pt>
    <dgm:pt modelId="{88E4F2A6-0C2D-48BE-B871-85626CD787E6}">
      <dgm:prSet phldrT="[Текст]" custT="1"/>
      <dgm:spPr/>
      <dgm:t>
        <a:bodyPr/>
        <a:lstStyle/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химические добавки  для улучшения их аромата и вкуса </a:t>
          </a:r>
          <a:endParaRPr lang="ru-RU" sz="1600" dirty="0"/>
        </a:p>
      </dgm:t>
    </dgm:pt>
    <dgm:pt modelId="{EE16009E-221C-4663-BB29-93224D9DC875}" type="parTrans" cxnId="{BA36A32C-F170-4A3C-9BCF-99D619FFFDDC}">
      <dgm:prSet/>
      <dgm:spPr/>
      <dgm:t>
        <a:bodyPr/>
        <a:lstStyle/>
        <a:p>
          <a:endParaRPr lang="ru-RU"/>
        </a:p>
      </dgm:t>
    </dgm:pt>
    <dgm:pt modelId="{2CA624F3-BC81-4E35-A5C6-070A9C6253E6}" type="sibTrans" cxnId="{BA36A32C-F170-4A3C-9BCF-99D619FFFDDC}">
      <dgm:prSet/>
      <dgm:spPr/>
      <dgm:t>
        <a:bodyPr/>
        <a:lstStyle/>
        <a:p>
          <a:endParaRPr lang="ru-RU"/>
        </a:p>
      </dgm:t>
    </dgm:pt>
    <dgm:pt modelId="{B5C193C8-6ECA-472D-A90A-1C959FA06F2C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Красители </a:t>
          </a:r>
          <a:endParaRPr lang="ru-RU" sz="1600" dirty="0">
            <a:solidFill>
              <a:schemeClr val="tx1"/>
            </a:solidFill>
          </a:endParaRPr>
        </a:p>
      </dgm:t>
    </dgm:pt>
    <dgm:pt modelId="{2A3BD2B4-7358-46A0-8742-641217F74044}" type="parTrans" cxnId="{B0FEDE88-35DD-49E0-BFA6-F5BFC46B2F32}">
      <dgm:prSet/>
      <dgm:spPr/>
      <dgm:t>
        <a:bodyPr/>
        <a:lstStyle/>
        <a:p>
          <a:endParaRPr lang="ru-RU"/>
        </a:p>
      </dgm:t>
    </dgm:pt>
    <dgm:pt modelId="{70B99030-F5CA-4BBF-A137-EB40CDE73E06}" type="sibTrans" cxnId="{B0FEDE88-35DD-49E0-BFA6-F5BFC46B2F32}">
      <dgm:prSet/>
      <dgm:spPr/>
      <dgm:t>
        <a:bodyPr/>
        <a:lstStyle/>
        <a:p>
          <a:endParaRPr lang="ru-RU"/>
        </a:p>
      </dgm:t>
    </dgm:pt>
    <dgm:pt modelId="{A6DF4FB9-B2A9-405E-83AC-86480545F4CB}">
      <dgm:prSet phldrT="[Текст]" custT="1"/>
      <dgm:spPr/>
      <dgm:t>
        <a:bodyPr/>
        <a:lstStyle/>
        <a:p>
          <a:pPr algn="l"/>
          <a:r>
            <a:rPr lang="ru-RU" sz="1400" dirty="0">
              <a:latin typeface="Times New Roman" pitchFamily="18" charset="0"/>
              <a:cs typeface="Times New Roman" pitchFamily="18" charset="0"/>
            </a:rPr>
            <a:t>окрашивают сосиски, придавая им привлекательный вид и цветовое разнообразие</a:t>
          </a:r>
          <a:endParaRPr lang="ru-RU" sz="1400" dirty="0"/>
        </a:p>
      </dgm:t>
    </dgm:pt>
    <dgm:pt modelId="{110D21B3-8A84-4BCA-8E69-8C99DF9169AB}" type="parTrans" cxnId="{E54E05FC-C0F5-429D-9C71-FEF9080BD858}">
      <dgm:prSet/>
      <dgm:spPr/>
      <dgm:t>
        <a:bodyPr/>
        <a:lstStyle/>
        <a:p>
          <a:endParaRPr lang="ru-RU"/>
        </a:p>
      </dgm:t>
    </dgm:pt>
    <dgm:pt modelId="{EF0BEF9F-2BD1-4FAE-A43B-BD7AE0BCB154}" type="sibTrans" cxnId="{E54E05FC-C0F5-429D-9C71-FEF9080BD858}">
      <dgm:prSet/>
      <dgm:spPr/>
      <dgm:t>
        <a:bodyPr/>
        <a:lstStyle/>
        <a:p>
          <a:endParaRPr lang="ru-RU"/>
        </a:p>
      </dgm:t>
    </dgm:pt>
    <dgm:pt modelId="{792CAA8D-2D41-4EAF-90B3-B262A029EC1E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фиксаторы окраски</a:t>
          </a:r>
        </a:p>
        <a:p>
          <a:r>
            <a:rPr lang="ru-RU" sz="11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нитрит  натрия Е250 </a:t>
          </a:r>
          <a:r>
            <a:rPr lang="ru-RU" sz="11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</a:p>
      </dgm:t>
    </dgm:pt>
    <dgm:pt modelId="{94986790-9592-4D4A-9F23-8862DA2ED1A4}" type="parTrans" cxnId="{EEA4E61A-F1ED-4B6C-A431-91564A923CD0}">
      <dgm:prSet/>
      <dgm:spPr/>
      <dgm:t>
        <a:bodyPr/>
        <a:lstStyle/>
        <a:p>
          <a:endParaRPr lang="ru-RU"/>
        </a:p>
      </dgm:t>
    </dgm:pt>
    <dgm:pt modelId="{DE58B314-1802-430F-8BB3-AE3BEDDDF259}" type="sibTrans" cxnId="{EEA4E61A-F1ED-4B6C-A431-91564A923CD0}">
      <dgm:prSet/>
      <dgm:spPr/>
      <dgm:t>
        <a:bodyPr/>
        <a:lstStyle/>
        <a:p>
          <a:endParaRPr lang="ru-RU"/>
        </a:p>
      </dgm:t>
    </dgm:pt>
    <dgm:pt modelId="{D89D9AFF-7BBD-42C5-B949-BB9D2723B489}">
      <dgm:prSet phldrT="[Текст]"/>
      <dgm:spPr/>
      <dgm:t>
        <a:bodyPr/>
        <a:lstStyle/>
        <a:p>
          <a:r>
            <a:rPr lang="ru-RU">
              <a:latin typeface="Times New Roman" pitchFamily="18" charset="0"/>
              <a:cs typeface="Times New Roman" pitchFamily="18" charset="0"/>
            </a:rPr>
            <a:t>сохраняют природную окраску сосисок при их переработке и хранении</a:t>
          </a:r>
          <a:r>
            <a:rPr lang="ru-RU" b="1">
              <a:latin typeface="Times New Roman" pitchFamily="18" charset="0"/>
              <a:cs typeface="Times New Roman" pitchFamily="18" charset="0"/>
            </a:rPr>
            <a:t> </a:t>
          </a:r>
          <a:endParaRPr lang="ru-RU"/>
        </a:p>
      </dgm:t>
    </dgm:pt>
    <dgm:pt modelId="{5F6FE6E6-BC11-4EB3-B038-D9D05B9C65B4}" type="parTrans" cxnId="{2175BB8D-DB4E-4A78-A401-92741DC521D8}">
      <dgm:prSet/>
      <dgm:spPr/>
      <dgm:t>
        <a:bodyPr/>
        <a:lstStyle/>
        <a:p>
          <a:endParaRPr lang="ru-RU"/>
        </a:p>
      </dgm:t>
    </dgm:pt>
    <dgm:pt modelId="{CF156BBA-91D1-4BEC-A683-C7533B8EF6D8}" type="sibTrans" cxnId="{2175BB8D-DB4E-4A78-A401-92741DC521D8}">
      <dgm:prSet/>
      <dgm:spPr/>
      <dgm:t>
        <a:bodyPr/>
        <a:lstStyle/>
        <a:p>
          <a:endParaRPr lang="ru-RU"/>
        </a:p>
      </dgm:t>
    </dgm:pt>
    <dgm:pt modelId="{BAA3D98C-2755-4F66-B046-C2384CBC80B4}">
      <dgm:prSet phldrT="[Текст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усилители вкуса и аромата</a:t>
          </a:r>
        </a:p>
      </dgm:t>
    </dgm:pt>
    <dgm:pt modelId="{1C81515B-9890-48DD-96B8-A097831356B0}" type="parTrans" cxnId="{29AAF533-3100-4B45-A3B2-9242A12FCAB0}">
      <dgm:prSet/>
      <dgm:spPr/>
      <dgm:t>
        <a:bodyPr/>
        <a:lstStyle/>
        <a:p>
          <a:endParaRPr lang="ru-RU"/>
        </a:p>
      </dgm:t>
    </dgm:pt>
    <dgm:pt modelId="{382125D6-CBD9-4D6D-A906-A77F5B7E8A89}" type="sibTrans" cxnId="{29AAF533-3100-4B45-A3B2-9242A12FCAB0}">
      <dgm:prSet/>
      <dgm:spPr/>
      <dgm:t>
        <a:bodyPr/>
        <a:lstStyle/>
        <a:p>
          <a:endParaRPr lang="ru-RU"/>
        </a:p>
      </dgm:t>
    </dgm:pt>
    <dgm:pt modelId="{116F4293-0884-46D3-8DA8-78882408C84C}">
      <dgm:prSet phldrT="[Текст]" custT="1"/>
      <dgm:spPr/>
      <dgm:t>
        <a:bodyPr/>
        <a:lstStyle/>
        <a:p>
          <a:r>
            <a:rPr lang="ru-RU" sz="18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усиливают восприятие   вкуса </a:t>
          </a:r>
          <a:endParaRPr lang="ru-RU" sz="1800" dirty="0"/>
        </a:p>
      </dgm:t>
    </dgm:pt>
    <dgm:pt modelId="{EB1C1D8A-E581-4AD2-ABD1-2EDA786A8C25}" type="parTrans" cxnId="{C82DC879-A29F-43E6-B466-5980795ECDCB}">
      <dgm:prSet/>
      <dgm:spPr/>
      <dgm:t>
        <a:bodyPr/>
        <a:lstStyle/>
        <a:p>
          <a:endParaRPr lang="ru-RU"/>
        </a:p>
      </dgm:t>
    </dgm:pt>
    <dgm:pt modelId="{5D05DE2B-4275-4DE6-A29B-EDBED3801EEB}" type="sibTrans" cxnId="{C82DC879-A29F-43E6-B466-5980795ECDCB}">
      <dgm:prSet/>
      <dgm:spPr/>
      <dgm:t>
        <a:bodyPr/>
        <a:lstStyle/>
        <a:p>
          <a:endParaRPr lang="ru-RU"/>
        </a:p>
      </dgm:t>
    </dgm:pt>
    <dgm:pt modelId="{4519057D-7064-47D3-9D92-D349CBE67CAA}" type="pres">
      <dgm:prSet presAssocID="{D9EE73F3-FA88-4E05-AFC9-1A93369DC992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B63267-8FB2-42B2-9860-FBA45436ECF1}" type="pres">
      <dgm:prSet presAssocID="{D9EE73F3-FA88-4E05-AFC9-1A93369DC992}" presName="children" presStyleCnt="0"/>
      <dgm:spPr/>
    </dgm:pt>
    <dgm:pt modelId="{DD97559D-5517-4291-B5B1-1466CE382F5C}" type="pres">
      <dgm:prSet presAssocID="{D9EE73F3-FA88-4E05-AFC9-1A93369DC992}" presName="child1group" presStyleCnt="0"/>
      <dgm:spPr/>
    </dgm:pt>
    <dgm:pt modelId="{F459DD74-1192-446E-835F-E5AF132507D4}" type="pres">
      <dgm:prSet presAssocID="{D9EE73F3-FA88-4E05-AFC9-1A93369DC992}" presName="child1" presStyleLbl="bgAcc1" presStyleIdx="0" presStyleCnt="4" custScaleX="126411" custLinFactNeighborX="-25237" custLinFactNeighborY="850"/>
      <dgm:spPr/>
      <dgm:t>
        <a:bodyPr/>
        <a:lstStyle/>
        <a:p>
          <a:endParaRPr lang="ru-RU"/>
        </a:p>
      </dgm:t>
    </dgm:pt>
    <dgm:pt modelId="{8AF9D104-5B24-4BF6-8B9F-1B9608E7F09E}" type="pres">
      <dgm:prSet presAssocID="{D9EE73F3-FA88-4E05-AFC9-1A93369DC992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A64A78-21E5-4956-BF32-473AFBF4D3F9}" type="pres">
      <dgm:prSet presAssocID="{D9EE73F3-FA88-4E05-AFC9-1A93369DC992}" presName="child2group" presStyleCnt="0"/>
      <dgm:spPr/>
    </dgm:pt>
    <dgm:pt modelId="{6ED3154A-825C-4ABC-A262-BC1265474855}" type="pres">
      <dgm:prSet presAssocID="{D9EE73F3-FA88-4E05-AFC9-1A93369DC992}" presName="child2" presStyleLbl="bgAcc1" presStyleIdx="1" presStyleCnt="4" custScaleX="136211" custScaleY="111675" custLinFactNeighborX="33056" custLinFactNeighborY="4878"/>
      <dgm:spPr/>
      <dgm:t>
        <a:bodyPr/>
        <a:lstStyle/>
        <a:p>
          <a:endParaRPr lang="ru-RU"/>
        </a:p>
      </dgm:t>
    </dgm:pt>
    <dgm:pt modelId="{150AB223-519E-498D-A266-524D789013D0}" type="pres">
      <dgm:prSet presAssocID="{D9EE73F3-FA88-4E05-AFC9-1A93369DC992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DB4331-65DA-470F-B0FB-751DDDC0F098}" type="pres">
      <dgm:prSet presAssocID="{D9EE73F3-FA88-4E05-AFC9-1A93369DC992}" presName="child3group" presStyleCnt="0"/>
      <dgm:spPr/>
    </dgm:pt>
    <dgm:pt modelId="{8017947C-BD9E-42EB-A982-55488F8D0148}" type="pres">
      <dgm:prSet presAssocID="{D9EE73F3-FA88-4E05-AFC9-1A93369DC992}" presName="child3" presStyleLbl="bgAcc1" presStyleIdx="2" presStyleCnt="4" custScaleX="148154" custLinFactNeighborX="26985" custLinFactNeighborY="-1459"/>
      <dgm:spPr/>
      <dgm:t>
        <a:bodyPr/>
        <a:lstStyle/>
        <a:p>
          <a:endParaRPr lang="ru-RU"/>
        </a:p>
      </dgm:t>
    </dgm:pt>
    <dgm:pt modelId="{CC3515E1-CCA9-4747-AF06-B384F2748C83}" type="pres">
      <dgm:prSet presAssocID="{D9EE73F3-FA88-4E05-AFC9-1A93369DC992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47246C-A528-4180-B6D6-FF3AD797058C}" type="pres">
      <dgm:prSet presAssocID="{D9EE73F3-FA88-4E05-AFC9-1A93369DC992}" presName="child4group" presStyleCnt="0"/>
      <dgm:spPr/>
    </dgm:pt>
    <dgm:pt modelId="{AC2C1BFB-A465-45DD-87A7-102A863A7C23}" type="pres">
      <dgm:prSet presAssocID="{D9EE73F3-FA88-4E05-AFC9-1A93369DC992}" presName="child4" presStyleLbl="bgAcc1" presStyleIdx="3" presStyleCnt="4" custScaleX="127781" custLinFactNeighborX="-17623" custLinFactNeighborY="-16154"/>
      <dgm:spPr/>
      <dgm:t>
        <a:bodyPr/>
        <a:lstStyle/>
        <a:p>
          <a:endParaRPr lang="ru-RU"/>
        </a:p>
      </dgm:t>
    </dgm:pt>
    <dgm:pt modelId="{5527DE77-ED3E-42FB-A797-EC5BA996C7D3}" type="pres">
      <dgm:prSet presAssocID="{D9EE73F3-FA88-4E05-AFC9-1A93369DC992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191C0A-4556-49B6-8435-2FD48FFFEFAC}" type="pres">
      <dgm:prSet presAssocID="{D9EE73F3-FA88-4E05-AFC9-1A93369DC992}" presName="childPlaceholder" presStyleCnt="0"/>
      <dgm:spPr/>
    </dgm:pt>
    <dgm:pt modelId="{4DBFAA99-9D72-40D3-AFE8-0CC9CA53DC3D}" type="pres">
      <dgm:prSet presAssocID="{D9EE73F3-FA88-4E05-AFC9-1A93369DC992}" presName="circle" presStyleCnt="0"/>
      <dgm:spPr/>
    </dgm:pt>
    <dgm:pt modelId="{D683F522-0404-4B82-A0CE-C3DD6BA6A052}" type="pres">
      <dgm:prSet presAssocID="{D9EE73F3-FA88-4E05-AFC9-1A93369DC992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2ADDA1-01CB-433E-8CAC-A9E45095C2A1}" type="pres">
      <dgm:prSet presAssocID="{D9EE73F3-FA88-4E05-AFC9-1A93369DC992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2F39CA-02D1-4A6E-91E7-D9E6443398E4}" type="pres">
      <dgm:prSet presAssocID="{D9EE73F3-FA88-4E05-AFC9-1A93369DC992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9BB099-4EE3-429D-A12F-52A594334ECB}" type="pres">
      <dgm:prSet presAssocID="{D9EE73F3-FA88-4E05-AFC9-1A93369DC992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E7ADE3-61D4-4B52-89F0-9E893D99A82A}" type="pres">
      <dgm:prSet presAssocID="{D9EE73F3-FA88-4E05-AFC9-1A93369DC992}" presName="quadrantPlaceholder" presStyleCnt="0"/>
      <dgm:spPr/>
    </dgm:pt>
    <dgm:pt modelId="{CBEA7561-415B-4984-A388-9946591D643D}" type="pres">
      <dgm:prSet presAssocID="{D9EE73F3-FA88-4E05-AFC9-1A93369DC992}" presName="center1" presStyleLbl="fgShp" presStyleIdx="0" presStyleCnt="2"/>
      <dgm:spPr/>
    </dgm:pt>
    <dgm:pt modelId="{8AF77536-5782-49E0-ADE2-089032B98E18}" type="pres">
      <dgm:prSet presAssocID="{D9EE73F3-FA88-4E05-AFC9-1A93369DC992}" presName="center2" presStyleLbl="fgShp" presStyleIdx="1" presStyleCnt="2"/>
      <dgm:spPr/>
    </dgm:pt>
  </dgm:ptLst>
  <dgm:cxnLst>
    <dgm:cxn modelId="{B0FEDE88-35DD-49E0-BFA6-F5BFC46B2F32}" srcId="{D9EE73F3-FA88-4E05-AFC9-1A93369DC992}" destId="{B5C193C8-6ECA-472D-A90A-1C959FA06F2C}" srcOrd="1" destOrd="0" parTransId="{2A3BD2B4-7358-46A0-8742-641217F74044}" sibTransId="{70B99030-F5CA-4BBF-A137-EB40CDE73E06}"/>
    <dgm:cxn modelId="{12F8C2BF-4542-46A9-AEC2-F71FD3704E71}" type="presOf" srcId="{792CAA8D-2D41-4EAF-90B3-B262A029EC1E}" destId="{F12F39CA-02D1-4A6E-91E7-D9E6443398E4}" srcOrd="0" destOrd="0" presId="urn:microsoft.com/office/officeart/2005/8/layout/cycle4"/>
    <dgm:cxn modelId="{AC5D1907-AFC3-46BA-B67C-629144816F18}" type="presOf" srcId="{88E4F2A6-0C2D-48BE-B871-85626CD787E6}" destId="{F459DD74-1192-446E-835F-E5AF132507D4}" srcOrd="0" destOrd="0" presId="urn:microsoft.com/office/officeart/2005/8/layout/cycle4"/>
    <dgm:cxn modelId="{5D3653E2-CD0C-48B9-9ABF-95528E0C37D3}" type="presOf" srcId="{B5C193C8-6ECA-472D-A90A-1C959FA06F2C}" destId="{D72ADDA1-01CB-433E-8CAC-A9E45095C2A1}" srcOrd="0" destOrd="0" presId="urn:microsoft.com/office/officeart/2005/8/layout/cycle4"/>
    <dgm:cxn modelId="{29DC1CE8-264D-4E35-919E-EDD81683269A}" type="presOf" srcId="{A6DF4FB9-B2A9-405E-83AC-86480545F4CB}" destId="{6ED3154A-825C-4ABC-A262-BC1265474855}" srcOrd="0" destOrd="0" presId="urn:microsoft.com/office/officeart/2005/8/layout/cycle4"/>
    <dgm:cxn modelId="{347777C3-8717-42C1-9215-E6A4730A6100}" type="presOf" srcId="{AB219BA3-DA84-4E44-B47F-D2813AC4F27B}" destId="{D683F522-0404-4B82-A0CE-C3DD6BA6A052}" srcOrd="0" destOrd="0" presId="urn:microsoft.com/office/officeart/2005/8/layout/cycle4"/>
    <dgm:cxn modelId="{5E5A089C-C773-449E-B33C-9D296575F47A}" type="presOf" srcId="{A6DF4FB9-B2A9-405E-83AC-86480545F4CB}" destId="{150AB223-519E-498D-A266-524D789013D0}" srcOrd="1" destOrd="0" presId="urn:microsoft.com/office/officeart/2005/8/layout/cycle4"/>
    <dgm:cxn modelId="{4A238EEC-90D3-44AB-89AB-17D76112EFE0}" type="presOf" srcId="{D89D9AFF-7BBD-42C5-B949-BB9D2723B489}" destId="{8017947C-BD9E-42EB-A982-55488F8D0148}" srcOrd="0" destOrd="0" presId="urn:microsoft.com/office/officeart/2005/8/layout/cycle4"/>
    <dgm:cxn modelId="{8F8D9752-7D22-48AE-B01F-20547D6F6BFC}" type="presOf" srcId="{D89D9AFF-7BBD-42C5-B949-BB9D2723B489}" destId="{CC3515E1-CCA9-4747-AF06-B384F2748C83}" srcOrd="1" destOrd="0" presId="urn:microsoft.com/office/officeart/2005/8/layout/cycle4"/>
    <dgm:cxn modelId="{BA36A32C-F170-4A3C-9BCF-99D619FFFDDC}" srcId="{AB219BA3-DA84-4E44-B47F-D2813AC4F27B}" destId="{88E4F2A6-0C2D-48BE-B871-85626CD787E6}" srcOrd="0" destOrd="0" parTransId="{EE16009E-221C-4663-BB29-93224D9DC875}" sibTransId="{2CA624F3-BC81-4E35-A5C6-070A9C6253E6}"/>
    <dgm:cxn modelId="{C0B31A46-C2EB-4A33-9444-91FC9F668900}" type="presOf" srcId="{88E4F2A6-0C2D-48BE-B871-85626CD787E6}" destId="{8AF9D104-5B24-4BF6-8B9F-1B9608E7F09E}" srcOrd="1" destOrd="0" presId="urn:microsoft.com/office/officeart/2005/8/layout/cycle4"/>
    <dgm:cxn modelId="{EEA4E61A-F1ED-4B6C-A431-91564A923CD0}" srcId="{D9EE73F3-FA88-4E05-AFC9-1A93369DC992}" destId="{792CAA8D-2D41-4EAF-90B3-B262A029EC1E}" srcOrd="2" destOrd="0" parTransId="{94986790-9592-4D4A-9F23-8862DA2ED1A4}" sibTransId="{DE58B314-1802-430F-8BB3-AE3BEDDDF259}"/>
    <dgm:cxn modelId="{BE516EC5-EBA6-4D85-A997-A138EE442FC4}" srcId="{D9EE73F3-FA88-4E05-AFC9-1A93369DC992}" destId="{AB219BA3-DA84-4E44-B47F-D2813AC4F27B}" srcOrd="0" destOrd="0" parTransId="{25649CD3-1808-4D31-923B-2968179D4B9F}" sibTransId="{8EF66A22-5AC2-44D0-B299-BC96D188FDB7}"/>
    <dgm:cxn modelId="{2175BB8D-DB4E-4A78-A401-92741DC521D8}" srcId="{792CAA8D-2D41-4EAF-90B3-B262A029EC1E}" destId="{D89D9AFF-7BBD-42C5-B949-BB9D2723B489}" srcOrd="0" destOrd="0" parTransId="{5F6FE6E6-BC11-4EB3-B038-D9D05B9C65B4}" sibTransId="{CF156BBA-91D1-4BEC-A683-C7533B8EF6D8}"/>
    <dgm:cxn modelId="{C82DC879-A29F-43E6-B466-5980795ECDCB}" srcId="{BAA3D98C-2755-4F66-B046-C2384CBC80B4}" destId="{116F4293-0884-46D3-8DA8-78882408C84C}" srcOrd="0" destOrd="0" parTransId="{EB1C1D8A-E581-4AD2-ABD1-2EDA786A8C25}" sibTransId="{5D05DE2B-4275-4DE6-A29B-EDBED3801EEB}"/>
    <dgm:cxn modelId="{C0BF9FAB-8038-46F3-A1F2-111F8E8E769D}" type="presOf" srcId="{BAA3D98C-2755-4F66-B046-C2384CBC80B4}" destId="{F49BB099-4EE3-429D-A12F-52A594334ECB}" srcOrd="0" destOrd="0" presId="urn:microsoft.com/office/officeart/2005/8/layout/cycle4"/>
    <dgm:cxn modelId="{E54E05FC-C0F5-429D-9C71-FEF9080BD858}" srcId="{B5C193C8-6ECA-472D-A90A-1C959FA06F2C}" destId="{A6DF4FB9-B2A9-405E-83AC-86480545F4CB}" srcOrd="0" destOrd="0" parTransId="{110D21B3-8A84-4BCA-8E69-8C99DF9169AB}" sibTransId="{EF0BEF9F-2BD1-4FAE-A43B-BD7AE0BCB154}"/>
    <dgm:cxn modelId="{29AAF533-3100-4B45-A3B2-9242A12FCAB0}" srcId="{D9EE73F3-FA88-4E05-AFC9-1A93369DC992}" destId="{BAA3D98C-2755-4F66-B046-C2384CBC80B4}" srcOrd="3" destOrd="0" parTransId="{1C81515B-9890-48DD-96B8-A097831356B0}" sibTransId="{382125D6-CBD9-4D6D-A906-A77F5B7E8A89}"/>
    <dgm:cxn modelId="{E6BFF9B2-2170-49BC-92C8-3A86F3BD0455}" type="presOf" srcId="{116F4293-0884-46D3-8DA8-78882408C84C}" destId="{AC2C1BFB-A465-45DD-87A7-102A863A7C23}" srcOrd="0" destOrd="0" presId="urn:microsoft.com/office/officeart/2005/8/layout/cycle4"/>
    <dgm:cxn modelId="{1DD12D1C-3A13-4832-8ABE-603484DD15A3}" type="presOf" srcId="{116F4293-0884-46D3-8DA8-78882408C84C}" destId="{5527DE77-ED3E-42FB-A797-EC5BA996C7D3}" srcOrd="1" destOrd="0" presId="urn:microsoft.com/office/officeart/2005/8/layout/cycle4"/>
    <dgm:cxn modelId="{F7D318A6-EFC4-4B8F-9DEB-A6401F793BCD}" type="presOf" srcId="{D9EE73F3-FA88-4E05-AFC9-1A93369DC992}" destId="{4519057D-7064-47D3-9D92-D349CBE67CAA}" srcOrd="0" destOrd="0" presId="urn:microsoft.com/office/officeart/2005/8/layout/cycle4"/>
    <dgm:cxn modelId="{5FD22DC0-FD3F-432E-99F0-47975500E1F0}" type="presParOf" srcId="{4519057D-7064-47D3-9D92-D349CBE67CAA}" destId="{12B63267-8FB2-42B2-9860-FBA45436ECF1}" srcOrd="0" destOrd="0" presId="urn:microsoft.com/office/officeart/2005/8/layout/cycle4"/>
    <dgm:cxn modelId="{87690139-F3EA-44DF-A51C-A4F138F2A30D}" type="presParOf" srcId="{12B63267-8FB2-42B2-9860-FBA45436ECF1}" destId="{DD97559D-5517-4291-B5B1-1466CE382F5C}" srcOrd="0" destOrd="0" presId="urn:microsoft.com/office/officeart/2005/8/layout/cycle4"/>
    <dgm:cxn modelId="{54F70530-D0A2-439F-B4FF-E53D13AD00D1}" type="presParOf" srcId="{DD97559D-5517-4291-B5B1-1466CE382F5C}" destId="{F459DD74-1192-446E-835F-E5AF132507D4}" srcOrd="0" destOrd="0" presId="urn:microsoft.com/office/officeart/2005/8/layout/cycle4"/>
    <dgm:cxn modelId="{F012F067-DE41-487F-A4C8-980AC124D3FD}" type="presParOf" srcId="{DD97559D-5517-4291-B5B1-1466CE382F5C}" destId="{8AF9D104-5B24-4BF6-8B9F-1B9608E7F09E}" srcOrd="1" destOrd="0" presId="urn:microsoft.com/office/officeart/2005/8/layout/cycle4"/>
    <dgm:cxn modelId="{2649A3A3-ED27-4C9A-85B0-A64B24D3B1E3}" type="presParOf" srcId="{12B63267-8FB2-42B2-9860-FBA45436ECF1}" destId="{AEA64A78-21E5-4956-BF32-473AFBF4D3F9}" srcOrd="1" destOrd="0" presId="urn:microsoft.com/office/officeart/2005/8/layout/cycle4"/>
    <dgm:cxn modelId="{861827AB-4F93-49FF-A5CC-58BAB79B2044}" type="presParOf" srcId="{AEA64A78-21E5-4956-BF32-473AFBF4D3F9}" destId="{6ED3154A-825C-4ABC-A262-BC1265474855}" srcOrd="0" destOrd="0" presId="urn:microsoft.com/office/officeart/2005/8/layout/cycle4"/>
    <dgm:cxn modelId="{DA0B9BA6-FB7B-4BDA-88DC-382F978CCD90}" type="presParOf" srcId="{AEA64A78-21E5-4956-BF32-473AFBF4D3F9}" destId="{150AB223-519E-498D-A266-524D789013D0}" srcOrd="1" destOrd="0" presId="urn:microsoft.com/office/officeart/2005/8/layout/cycle4"/>
    <dgm:cxn modelId="{BA5827C4-8636-4DCF-AAE9-F1318A31CE71}" type="presParOf" srcId="{12B63267-8FB2-42B2-9860-FBA45436ECF1}" destId="{F9DB4331-65DA-470F-B0FB-751DDDC0F098}" srcOrd="2" destOrd="0" presId="urn:microsoft.com/office/officeart/2005/8/layout/cycle4"/>
    <dgm:cxn modelId="{62473793-13EC-409E-8CC7-C4DCEF065AB6}" type="presParOf" srcId="{F9DB4331-65DA-470F-B0FB-751DDDC0F098}" destId="{8017947C-BD9E-42EB-A982-55488F8D0148}" srcOrd="0" destOrd="0" presId="urn:microsoft.com/office/officeart/2005/8/layout/cycle4"/>
    <dgm:cxn modelId="{F3035DD6-44CC-4412-B0EF-88D10AFA7F9D}" type="presParOf" srcId="{F9DB4331-65DA-470F-B0FB-751DDDC0F098}" destId="{CC3515E1-CCA9-4747-AF06-B384F2748C83}" srcOrd="1" destOrd="0" presId="urn:microsoft.com/office/officeart/2005/8/layout/cycle4"/>
    <dgm:cxn modelId="{32990753-15A0-42F4-9D73-0676169368B1}" type="presParOf" srcId="{12B63267-8FB2-42B2-9860-FBA45436ECF1}" destId="{5847246C-A528-4180-B6D6-FF3AD797058C}" srcOrd="3" destOrd="0" presId="urn:microsoft.com/office/officeart/2005/8/layout/cycle4"/>
    <dgm:cxn modelId="{9DED28B7-E010-4EC4-9A4A-8DF671ABC056}" type="presParOf" srcId="{5847246C-A528-4180-B6D6-FF3AD797058C}" destId="{AC2C1BFB-A465-45DD-87A7-102A863A7C23}" srcOrd="0" destOrd="0" presId="urn:microsoft.com/office/officeart/2005/8/layout/cycle4"/>
    <dgm:cxn modelId="{3C3DF1AF-BC4D-4E9D-A9EC-7A92D19785FB}" type="presParOf" srcId="{5847246C-A528-4180-B6D6-FF3AD797058C}" destId="{5527DE77-ED3E-42FB-A797-EC5BA996C7D3}" srcOrd="1" destOrd="0" presId="urn:microsoft.com/office/officeart/2005/8/layout/cycle4"/>
    <dgm:cxn modelId="{2237C038-8640-4079-816D-BFB125C5C64E}" type="presParOf" srcId="{12B63267-8FB2-42B2-9860-FBA45436ECF1}" destId="{5C191C0A-4556-49B6-8435-2FD48FFFEFAC}" srcOrd="4" destOrd="0" presId="urn:microsoft.com/office/officeart/2005/8/layout/cycle4"/>
    <dgm:cxn modelId="{C61385AC-9FB2-4811-8DE2-697C437AD362}" type="presParOf" srcId="{4519057D-7064-47D3-9D92-D349CBE67CAA}" destId="{4DBFAA99-9D72-40D3-AFE8-0CC9CA53DC3D}" srcOrd="1" destOrd="0" presId="urn:microsoft.com/office/officeart/2005/8/layout/cycle4"/>
    <dgm:cxn modelId="{1C943C1C-1413-4726-AF43-33BFA049A0C4}" type="presParOf" srcId="{4DBFAA99-9D72-40D3-AFE8-0CC9CA53DC3D}" destId="{D683F522-0404-4B82-A0CE-C3DD6BA6A052}" srcOrd="0" destOrd="0" presId="urn:microsoft.com/office/officeart/2005/8/layout/cycle4"/>
    <dgm:cxn modelId="{183E52A6-E57B-45AD-81D0-2259158FA937}" type="presParOf" srcId="{4DBFAA99-9D72-40D3-AFE8-0CC9CA53DC3D}" destId="{D72ADDA1-01CB-433E-8CAC-A9E45095C2A1}" srcOrd="1" destOrd="0" presId="urn:microsoft.com/office/officeart/2005/8/layout/cycle4"/>
    <dgm:cxn modelId="{C10C0353-5008-43C6-AA3F-A3F3F725D2C7}" type="presParOf" srcId="{4DBFAA99-9D72-40D3-AFE8-0CC9CA53DC3D}" destId="{F12F39CA-02D1-4A6E-91E7-D9E6443398E4}" srcOrd="2" destOrd="0" presId="urn:microsoft.com/office/officeart/2005/8/layout/cycle4"/>
    <dgm:cxn modelId="{8BB8A1C2-6D2D-4541-991A-C93AA8C4BB82}" type="presParOf" srcId="{4DBFAA99-9D72-40D3-AFE8-0CC9CA53DC3D}" destId="{F49BB099-4EE3-429D-A12F-52A594334ECB}" srcOrd="3" destOrd="0" presId="urn:microsoft.com/office/officeart/2005/8/layout/cycle4"/>
    <dgm:cxn modelId="{83E66B79-6480-4FAB-A6E3-2FD51F520969}" type="presParOf" srcId="{4DBFAA99-9D72-40D3-AFE8-0CC9CA53DC3D}" destId="{F3E7ADE3-61D4-4B52-89F0-9E893D99A82A}" srcOrd="4" destOrd="0" presId="urn:microsoft.com/office/officeart/2005/8/layout/cycle4"/>
    <dgm:cxn modelId="{0A836238-DC65-4013-98B5-FC1BFE11B2B7}" type="presParOf" srcId="{4519057D-7064-47D3-9D92-D349CBE67CAA}" destId="{CBEA7561-415B-4984-A388-9946591D643D}" srcOrd="2" destOrd="0" presId="urn:microsoft.com/office/officeart/2005/8/layout/cycle4"/>
    <dgm:cxn modelId="{5D9836CF-AF94-4F6D-BD29-185EFFD566D6}" type="presParOf" srcId="{4519057D-7064-47D3-9D92-D349CBE67CAA}" destId="{8AF77536-5782-49E0-ADE2-089032B98E18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EE73F3-FA88-4E05-AFC9-1A93369DC992}" type="doc">
      <dgm:prSet loTypeId="urn:microsoft.com/office/officeart/2005/8/layout/cycle4" loCatId="relationship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B219BA3-DA84-4E44-B47F-D2813AC4F27B}">
      <dgm:prSet phldrT="[Текст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b="1" dirty="0">
              <a:solidFill>
                <a:srgbClr val="C00000"/>
              </a:solidFill>
            </a:rPr>
            <a:t>загустители</a:t>
          </a:r>
          <a:endParaRPr lang="ru-RU" dirty="0"/>
        </a:p>
      </dgm:t>
    </dgm:pt>
    <dgm:pt modelId="{25649CD3-1808-4D31-923B-2968179D4B9F}" type="parTrans" cxnId="{BE516EC5-EBA6-4D85-A997-A138EE442FC4}">
      <dgm:prSet/>
      <dgm:spPr/>
      <dgm:t>
        <a:bodyPr/>
        <a:lstStyle/>
        <a:p>
          <a:endParaRPr lang="ru-RU"/>
        </a:p>
      </dgm:t>
    </dgm:pt>
    <dgm:pt modelId="{8EF66A22-5AC2-44D0-B299-BC96D188FDB7}" type="sibTrans" cxnId="{BE516EC5-EBA6-4D85-A997-A138EE442FC4}">
      <dgm:prSet/>
      <dgm:spPr/>
      <dgm:t>
        <a:bodyPr/>
        <a:lstStyle/>
        <a:p>
          <a:endParaRPr lang="ru-RU"/>
        </a:p>
      </dgm:t>
    </dgm:pt>
    <dgm:pt modelId="{88E4F2A6-0C2D-48BE-B871-85626CD787E6}">
      <dgm:prSet phldrT="[Текст]" custT="1"/>
      <dgm:spPr/>
      <dgm:t>
        <a:bodyPr/>
        <a:lstStyle/>
        <a:p>
          <a:r>
            <a:rPr lang="ru-RU" sz="16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вещества, увеличивающие вязкость комплексной смеси 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EE16009E-221C-4663-BB29-93224D9DC875}" type="parTrans" cxnId="{BA36A32C-F170-4A3C-9BCF-99D619FFFDDC}">
      <dgm:prSet/>
      <dgm:spPr/>
      <dgm:t>
        <a:bodyPr/>
        <a:lstStyle/>
        <a:p>
          <a:endParaRPr lang="ru-RU"/>
        </a:p>
      </dgm:t>
    </dgm:pt>
    <dgm:pt modelId="{2CA624F3-BC81-4E35-A5C6-070A9C6253E6}" type="sibTrans" cxnId="{BA36A32C-F170-4A3C-9BCF-99D619FFFDDC}">
      <dgm:prSet/>
      <dgm:spPr/>
      <dgm:t>
        <a:bodyPr/>
        <a:lstStyle/>
        <a:p>
          <a:endParaRPr lang="ru-RU"/>
        </a:p>
      </dgm:t>
    </dgm:pt>
    <dgm:pt modelId="{B5C193C8-6ECA-472D-A90A-1C959FA06F2C}">
      <dgm:prSet phldrT="[Текст]"/>
      <dgm:spPr/>
      <dgm:t>
        <a:bodyPr/>
        <a:lstStyle/>
        <a:p>
          <a:r>
            <a:rPr lang="ru-RU" b="1" dirty="0"/>
            <a:t>крахмал</a:t>
          </a:r>
        </a:p>
      </dgm:t>
    </dgm:pt>
    <dgm:pt modelId="{2A3BD2B4-7358-46A0-8742-641217F74044}" type="parTrans" cxnId="{B0FEDE88-35DD-49E0-BFA6-F5BFC46B2F32}">
      <dgm:prSet/>
      <dgm:spPr/>
      <dgm:t>
        <a:bodyPr/>
        <a:lstStyle/>
        <a:p>
          <a:endParaRPr lang="ru-RU"/>
        </a:p>
      </dgm:t>
    </dgm:pt>
    <dgm:pt modelId="{70B99030-F5CA-4BBF-A137-EB40CDE73E06}" type="sibTrans" cxnId="{B0FEDE88-35DD-49E0-BFA6-F5BFC46B2F32}">
      <dgm:prSet/>
      <dgm:spPr/>
      <dgm:t>
        <a:bodyPr/>
        <a:lstStyle/>
        <a:p>
          <a:endParaRPr lang="ru-RU"/>
        </a:p>
      </dgm:t>
    </dgm:pt>
    <dgm:pt modelId="{A6DF4FB9-B2A9-405E-83AC-86480545F4CB}">
      <dgm:prSet phldrT="[Текст]"/>
      <dgm:spPr/>
      <dgm:t>
        <a:bodyPr/>
        <a:lstStyle/>
        <a:p>
          <a:endParaRPr lang="ru-RU" sz="700" dirty="0"/>
        </a:p>
      </dgm:t>
    </dgm:pt>
    <dgm:pt modelId="{110D21B3-8A84-4BCA-8E69-8C99DF9169AB}" type="parTrans" cxnId="{E54E05FC-C0F5-429D-9C71-FEF9080BD858}">
      <dgm:prSet/>
      <dgm:spPr/>
      <dgm:t>
        <a:bodyPr/>
        <a:lstStyle/>
        <a:p>
          <a:endParaRPr lang="ru-RU"/>
        </a:p>
      </dgm:t>
    </dgm:pt>
    <dgm:pt modelId="{EF0BEF9F-2BD1-4FAE-A43B-BD7AE0BCB154}" type="sibTrans" cxnId="{E54E05FC-C0F5-429D-9C71-FEF9080BD858}">
      <dgm:prSet/>
      <dgm:spPr/>
      <dgm:t>
        <a:bodyPr/>
        <a:lstStyle/>
        <a:p>
          <a:endParaRPr lang="ru-RU"/>
        </a:p>
      </dgm:t>
    </dgm:pt>
    <dgm:pt modelId="{792CAA8D-2D41-4EAF-90B3-B262A029EC1E}">
      <dgm:prSet phldrT="[Текст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Фосфаты</a:t>
          </a:r>
          <a:r>
            <a:rPr lang="ru-RU" b="1" dirty="0">
              <a:latin typeface="Times New Roman" pitchFamily="18" charset="0"/>
              <a:cs typeface="Times New Roman" pitchFamily="18" charset="0"/>
            </a:rPr>
            <a:t> </a:t>
          </a:r>
          <a:endParaRPr lang="ru-RU" dirty="0"/>
        </a:p>
      </dgm:t>
    </dgm:pt>
    <dgm:pt modelId="{94986790-9592-4D4A-9F23-8862DA2ED1A4}" type="parTrans" cxnId="{EEA4E61A-F1ED-4B6C-A431-91564A923CD0}">
      <dgm:prSet/>
      <dgm:spPr/>
      <dgm:t>
        <a:bodyPr/>
        <a:lstStyle/>
        <a:p>
          <a:endParaRPr lang="ru-RU"/>
        </a:p>
      </dgm:t>
    </dgm:pt>
    <dgm:pt modelId="{DE58B314-1802-430F-8BB3-AE3BEDDDF259}" type="sibTrans" cxnId="{EEA4E61A-F1ED-4B6C-A431-91564A923CD0}">
      <dgm:prSet/>
      <dgm:spPr/>
      <dgm:t>
        <a:bodyPr/>
        <a:lstStyle/>
        <a:p>
          <a:endParaRPr lang="ru-RU"/>
        </a:p>
      </dgm:t>
    </dgm:pt>
    <dgm:pt modelId="{D89D9AFF-7BBD-42C5-B949-BB9D2723B489}">
      <dgm:prSet phldrT="[Текст]" custT="1"/>
      <dgm:spPr/>
      <dgm:t>
        <a:bodyPr/>
        <a:lstStyle/>
        <a:p>
          <a:r>
            <a:rPr lang="ru-RU" sz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набуханию мышечных белков, </a:t>
          </a:r>
          <a:r>
            <a:rPr lang="ru-RU" sz="1200" dirty="0" err="1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влагоудержанию</a:t>
          </a:r>
          <a:r>
            <a:rPr lang="ru-RU" sz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при варке сосисок, увеличению их сочности </a:t>
          </a:r>
        </a:p>
      </dgm:t>
    </dgm:pt>
    <dgm:pt modelId="{5F6FE6E6-BC11-4EB3-B038-D9D05B9C65B4}" type="parTrans" cxnId="{2175BB8D-DB4E-4A78-A401-92741DC521D8}">
      <dgm:prSet/>
      <dgm:spPr/>
      <dgm:t>
        <a:bodyPr/>
        <a:lstStyle/>
        <a:p>
          <a:endParaRPr lang="ru-RU"/>
        </a:p>
      </dgm:t>
    </dgm:pt>
    <dgm:pt modelId="{CF156BBA-91D1-4BEC-A683-C7533B8EF6D8}" type="sibTrans" cxnId="{2175BB8D-DB4E-4A78-A401-92741DC521D8}">
      <dgm:prSet/>
      <dgm:spPr/>
      <dgm:t>
        <a:bodyPr/>
        <a:lstStyle/>
        <a:p>
          <a:endParaRPr lang="ru-RU"/>
        </a:p>
      </dgm:t>
    </dgm:pt>
    <dgm:pt modelId="{BAA3D98C-2755-4F66-B046-C2384CBC80B4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b="1" dirty="0">
              <a:solidFill>
                <a:sysClr val="windowText" lastClr="000000"/>
              </a:solidFill>
            </a:rPr>
            <a:t>консерванты</a:t>
          </a:r>
          <a:r>
            <a:rPr lang="ru-RU" b="1" dirty="0"/>
            <a:t> </a:t>
          </a:r>
          <a:endParaRPr lang="ru-RU" dirty="0"/>
        </a:p>
      </dgm:t>
    </dgm:pt>
    <dgm:pt modelId="{1C81515B-9890-48DD-96B8-A097831356B0}" type="parTrans" cxnId="{29AAF533-3100-4B45-A3B2-9242A12FCAB0}">
      <dgm:prSet/>
      <dgm:spPr/>
      <dgm:t>
        <a:bodyPr/>
        <a:lstStyle/>
        <a:p>
          <a:endParaRPr lang="ru-RU"/>
        </a:p>
      </dgm:t>
    </dgm:pt>
    <dgm:pt modelId="{382125D6-CBD9-4D6D-A906-A77F5B7E8A89}" type="sibTrans" cxnId="{29AAF533-3100-4B45-A3B2-9242A12FCAB0}">
      <dgm:prSet/>
      <dgm:spPr/>
      <dgm:t>
        <a:bodyPr/>
        <a:lstStyle/>
        <a:p>
          <a:endParaRPr lang="ru-RU"/>
        </a:p>
      </dgm:t>
    </dgm:pt>
    <dgm:pt modelId="{116F4293-0884-46D3-8DA8-78882408C84C}">
      <dgm:prSet phldrT="[Текст]" custT="1"/>
      <dgm:spPr/>
      <dgm:t>
        <a:bodyPr/>
        <a:lstStyle/>
        <a:p>
          <a:r>
            <a:rPr lang="ru-RU" sz="16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вещества, подавляющие развитие микроорганизмов</a:t>
          </a:r>
        </a:p>
      </dgm:t>
    </dgm:pt>
    <dgm:pt modelId="{EB1C1D8A-E581-4AD2-ABD1-2EDA786A8C25}" type="parTrans" cxnId="{C82DC879-A29F-43E6-B466-5980795ECDCB}">
      <dgm:prSet/>
      <dgm:spPr/>
      <dgm:t>
        <a:bodyPr/>
        <a:lstStyle/>
        <a:p>
          <a:endParaRPr lang="ru-RU"/>
        </a:p>
      </dgm:t>
    </dgm:pt>
    <dgm:pt modelId="{5D05DE2B-4275-4DE6-A29B-EDBED3801EEB}" type="sibTrans" cxnId="{C82DC879-A29F-43E6-B466-5980795ECDCB}">
      <dgm:prSet/>
      <dgm:spPr/>
      <dgm:t>
        <a:bodyPr/>
        <a:lstStyle/>
        <a:p>
          <a:endParaRPr lang="ru-RU"/>
        </a:p>
      </dgm:t>
    </dgm:pt>
    <dgm:pt modelId="{F91462C3-9599-4D87-B90E-FDA5AB74458B}">
      <dgm:prSet phldrT="[Текст]" custT="1"/>
      <dgm:spPr/>
      <dgm:t>
        <a:bodyPr/>
        <a:lstStyle/>
        <a:p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76A34407-4C81-4434-A072-56F647CD27B9}" type="parTrans" cxnId="{D19D253E-7D54-4638-A0DF-C9672574F588}">
      <dgm:prSet/>
      <dgm:spPr/>
      <dgm:t>
        <a:bodyPr/>
        <a:lstStyle/>
        <a:p>
          <a:endParaRPr lang="ru-RU"/>
        </a:p>
      </dgm:t>
    </dgm:pt>
    <dgm:pt modelId="{64E019FC-86C7-42B8-B47A-6E07668D24C0}" type="sibTrans" cxnId="{D19D253E-7D54-4638-A0DF-C9672574F588}">
      <dgm:prSet/>
      <dgm:spPr/>
      <dgm:t>
        <a:bodyPr/>
        <a:lstStyle/>
        <a:p>
          <a:endParaRPr lang="ru-RU"/>
        </a:p>
      </dgm:t>
    </dgm:pt>
    <dgm:pt modelId="{E992DCB3-7487-4BAF-A094-36AFC8F3078D}">
      <dgm:prSet custT="1"/>
      <dgm:spPr/>
      <dgm:t>
        <a:bodyPr/>
        <a:lstStyle/>
        <a:p>
          <a:r>
            <a:rPr lang="ru-RU" sz="16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загуститель, стабилизатор, наполнитель, покрытие.</a:t>
          </a:r>
        </a:p>
      </dgm:t>
    </dgm:pt>
    <dgm:pt modelId="{693558EC-74B6-45CC-B112-65F3203E249D}" type="parTrans" cxnId="{05917BBE-9E30-4F04-98F4-F18E57EA447D}">
      <dgm:prSet/>
      <dgm:spPr/>
      <dgm:t>
        <a:bodyPr/>
        <a:lstStyle/>
        <a:p>
          <a:endParaRPr lang="ru-RU"/>
        </a:p>
      </dgm:t>
    </dgm:pt>
    <dgm:pt modelId="{708C1121-8297-48BE-BF12-FE28579FE2EA}" type="sibTrans" cxnId="{05917BBE-9E30-4F04-98F4-F18E57EA447D}">
      <dgm:prSet/>
      <dgm:spPr/>
      <dgm:t>
        <a:bodyPr/>
        <a:lstStyle/>
        <a:p>
          <a:endParaRPr lang="ru-RU"/>
        </a:p>
      </dgm:t>
    </dgm:pt>
    <dgm:pt modelId="{4519057D-7064-47D3-9D92-D349CBE67CAA}" type="pres">
      <dgm:prSet presAssocID="{D9EE73F3-FA88-4E05-AFC9-1A93369DC992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B63267-8FB2-42B2-9860-FBA45436ECF1}" type="pres">
      <dgm:prSet presAssocID="{D9EE73F3-FA88-4E05-AFC9-1A93369DC992}" presName="children" presStyleCnt="0"/>
      <dgm:spPr/>
    </dgm:pt>
    <dgm:pt modelId="{DD97559D-5517-4291-B5B1-1466CE382F5C}" type="pres">
      <dgm:prSet presAssocID="{D9EE73F3-FA88-4E05-AFC9-1A93369DC992}" presName="child1group" presStyleCnt="0"/>
      <dgm:spPr/>
    </dgm:pt>
    <dgm:pt modelId="{F459DD74-1192-446E-835F-E5AF132507D4}" type="pres">
      <dgm:prSet presAssocID="{D9EE73F3-FA88-4E05-AFC9-1A93369DC992}" presName="child1" presStyleLbl="bgAcc1" presStyleIdx="0" presStyleCnt="4" custScaleX="103436" custScaleY="76168" custLinFactNeighborX="-25321" custLinFactNeighborY="-11916"/>
      <dgm:spPr/>
      <dgm:t>
        <a:bodyPr/>
        <a:lstStyle/>
        <a:p>
          <a:endParaRPr lang="ru-RU"/>
        </a:p>
      </dgm:t>
    </dgm:pt>
    <dgm:pt modelId="{8AF9D104-5B24-4BF6-8B9F-1B9608E7F09E}" type="pres">
      <dgm:prSet presAssocID="{D9EE73F3-FA88-4E05-AFC9-1A93369DC992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A64A78-21E5-4956-BF32-473AFBF4D3F9}" type="pres">
      <dgm:prSet presAssocID="{D9EE73F3-FA88-4E05-AFC9-1A93369DC992}" presName="child2group" presStyleCnt="0"/>
      <dgm:spPr/>
    </dgm:pt>
    <dgm:pt modelId="{6ED3154A-825C-4ABC-A262-BC1265474855}" type="pres">
      <dgm:prSet presAssocID="{D9EE73F3-FA88-4E05-AFC9-1A93369DC992}" presName="child2" presStyleLbl="bgAcc1" presStyleIdx="1" presStyleCnt="4" custScaleX="120902" custScaleY="88392" custLinFactNeighborX="18853" custLinFactNeighborY="-5804"/>
      <dgm:spPr/>
      <dgm:t>
        <a:bodyPr/>
        <a:lstStyle/>
        <a:p>
          <a:endParaRPr lang="ru-RU"/>
        </a:p>
      </dgm:t>
    </dgm:pt>
    <dgm:pt modelId="{150AB223-519E-498D-A266-524D789013D0}" type="pres">
      <dgm:prSet presAssocID="{D9EE73F3-FA88-4E05-AFC9-1A93369DC992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DB4331-65DA-470F-B0FB-751DDDC0F098}" type="pres">
      <dgm:prSet presAssocID="{D9EE73F3-FA88-4E05-AFC9-1A93369DC992}" presName="child3group" presStyleCnt="0"/>
      <dgm:spPr/>
    </dgm:pt>
    <dgm:pt modelId="{8017947C-BD9E-42EB-A982-55488F8D0148}" type="pres">
      <dgm:prSet presAssocID="{D9EE73F3-FA88-4E05-AFC9-1A93369DC992}" presName="child3" presStyleLbl="bgAcc1" presStyleIdx="2" presStyleCnt="4" custScaleX="122939" custScaleY="90189" custLinFactNeighborX="16862" custLinFactNeighborY="922"/>
      <dgm:spPr/>
      <dgm:t>
        <a:bodyPr/>
        <a:lstStyle/>
        <a:p>
          <a:endParaRPr lang="ru-RU"/>
        </a:p>
      </dgm:t>
    </dgm:pt>
    <dgm:pt modelId="{CC3515E1-CCA9-4747-AF06-B384F2748C83}" type="pres">
      <dgm:prSet presAssocID="{D9EE73F3-FA88-4E05-AFC9-1A93369DC992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47246C-A528-4180-B6D6-FF3AD797058C}" type="pres">
      <dgm:prSet presAssocID="{D9EE73F3-FA88-4E05-AFC9-1A93369DC992}" presName="child4group" presStyleCnt="0"/>
      <dgm:spPr/>
    </dgm:pt>
    <dgm:pt modelId="{AC2C1BFB-A465-45DD-87A7-102A863A7C23}" type="pres">
      <dgm:prSet presAssocID="{D9EE73F3-FA88-4E05-AFC9-1A93369DC992}" presName="child4" presStyleLbl="bgAcc1" presStyleIdx="3" presStyleCnt="4" custScaleX="118354" custScaleY="91952" custLinFactNeighborX="-17862" custLinFactNeighborY="-2842"/>
      <dgm:spPr/>
      <dgm:t>
        <a:bodyPr/>
        <a:lstStyle/>
        <a:p>
          <a:endParaRPr lang="ru-RU"/>
        </a:p>
      </dgm:t>
    </dgm:pt>
    <dgm:pt modelId="{5527DE77-ED3E-42FB-A797-EC5BA996C7D3}" type="pres">
      <dgm:prSet presAssocID="{D9EE73F3-FA88-4E05-AFC9-1A93369DC992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191C0A-4556-49B6-8435-2FD48FFFEFAC}" type="pres">
      <dgm:prSet presAssocID="{D9EE73F3-FA88-4E05-AFC9-1A93369DC992}" presName="childPlaceholder" presStyleCnt="0"/>
      <dgm:spPr/>
    </dgm:pt>
    <dgm:pt modelId="{4DBFAA99-9D72-40D3-AFE8-0CC9CA53DC3D}" type="pres">
      <dgm:prSet presAssocID="{D9EE73F3-FA88-4E05-AFC9-1A93369DC992}" presName="circle" presStyleCnt="0"/>
      <dgm:spPr/>
    </dgm:pt>
    <dgm:pt modelId="{D683F522-0404-4B82-A0CE-C3DD6BA6A052}" type="pres">
      <dgm:prSet presAssocID="{D9EE73F3-FA88-4E05-AFC9-1A93369DC992}" presName="quadrant1" presStyleLbl="node1" presStyleIdx="0" presStyleCnt="4" custLinFactNeighborX="3860" custLinFactNeighborY="-1125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2ADDA1-01CB-433E-8CAC-A9E45095C2A1}" type="pres">
      <dgm:prSet presAssocID="{D9EE73F3-FA88-4E05-AFC9-1A93369DC992}" presName="quadrant2" presStyleLbl="node1" presStyleIdx="1" presStyleCnt="4" custLinFactNeighborX="4417" custLinFactNeighborY="-1118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2F39CA-02D1-4A6E-91E7-D9E6443398E4}" type="pres">
      <dgm:prSet presAssocID="{D9EE73F3-FA88-4E05-AFC9-1A93369DC992}" presName="quadrant3" presStyleLbl="node1" presStyleIdx="2" presStyleCnt="4" custLinFactNeighborX="1655" custLinFactNeighborY="-104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9BB099-4EE3-429D-A12F-52A594334ECB}" type="pres">
      <dgm:prSet presAssocID="{D9EE73F3-FA88-4E05-AFC9-1A93369DC992}" presName="quadrant4" presStyleLbl="node1" presStyleIdx="3" presStyleCnt="4" custLinFactNeighborX="1654" custLinFactNeighborY="-1268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E7ADE3-61D4-4B52-89F0-9E893D99A82A}" type="pres">
      <dgm:prSet presAssocID="{D9EE73F3-FA88-4E05-AFC9-1A93369DC992}" presName="quadrantPlaceholder" presStyleCnt="0"/>
      <dgm:spPr/>
    </dgm:pt>
    <dgm:pt modelId="{CBEA7561-415B-4984-A388-9946591D643D}" type="pres">
      <dgm:prSet presAssocID="{D9EE73F3-FA88-4E05-AFC9-1A93369DC992}" presName="center1" presStyleLbl="fgShp" presStyleIdx="0" presStyleCnt="2"/>
      <dgm:spPr/>
    </dgm:pt>
    <dgm:pt modelId="{8AF77536-5782-49E0-ADE2-089032B98E18}" type="pres">
      <dgm:prSet presAssocID="{D9EE73F3-FA88-4E05-AFC9-1A93369DC992}" presName="center2" presStyleLbl="fgShp" presStyleIdx="1" presStyleCnt="2"/>
      <dgm:spPr/>
    </dgm:pt>
  </dgm:ptLst>
  <dgm:cxnLst>
    <dgm:cxn modelId="{B0FEDE88-35DD-49E0-BFA6-F5BFC46B2F32}" srcId="{D9EE73F3-FA88-4E05-AFC9-1A93369DC992}" destId="{B5C193C8-6ECA-472D-A90A-1C959FA06F2C}" srcOrd="1" destOrd="0" parTransId="{2A3BD2B4-7358-46A0-8742-641217F74044}" sibTransId="{70B99030-F5CA-4BBF-A137-EB40CDE73E06}"/>
    <dgm:cxn modelId="{179E9319-7E46-4B1B-9455-C155D8A19CDA}" type="presOf" srcId="{116F4293-0884-46D3-8DA8-78882408C84C}" destId="{AC2C1BFB-A465-45DD-87A7-102A863A7C23}" srcOrd="0" destOrd="0" presId="urn:microsoft.com/office/officeart/2005/8/layout/cycle4"/>
    <dgm:cxn modelId="{722D63A7-747F-4B2F-AABB-1D7E616AB3B3}" type="presOf" srcId="{E992DCB3-7487-4BAF-A094-36AFC8F3078D}" destId="{150AB223-519E-498D-A266-524D789013D0}" srcOrd="1" destOrd="1" presId="urn:microsoft.com/office/officeart/2005/8/layout/cycle4"/>
    <dgm:cxn modelId="{DFF0D60A-10CE-4706-8D99-EDA0A119AF18}" type="presOf" srcId="{B5C193C8-6ECA-472D-A90A-1C959FA06F2C}" destId="{D72ADDA1-01CB-433E-8CAC-A9E45095C2A1}" srcOrd="0" destOrd="0" presId="urn:microsoft.com/office/officeart/2005/8/layout/cycle4"/>
    <dgm:cxn modelId="{E3CF13D7-8BF4-4B92-8C2F-6E63428A85CD}" type="presOf" srcId="{88E4F2A6-0C2D-48BE-B871-85626CD787E6}" destId="{F459DD74-1192-446E-835F-E5AF132507D4}" srcOrd="0" destOrd="0" presId="urn:microsoft.com/office/officeart/2005/8/layout/cycle4"/>
    <dgm:cxn modelId="{689B4A23-17DC-41A5-BEDE-395AA8B14A95}" type="presOf" srcId="{E992DCB3-7487-4BAF-A094-36AFC8F3078D}" destId="{6ED3154A-825C-4ABC-A262-BC1265474855}" srcOrd="0" destOrd="1" presId="urn:microsoft.com/office/officeart/2005/8/layout/cycle4"/>
    <dgm:cxn modelId="{FE4730AD-68D9-4AE1-B47F-2689AF1503CA}" type="presOf" srcId="{88E4F2A6-0C2D-48BE-B871-85626CD787E6}" destId="{8AF9D104-5B24-4BF6-8B9F-1B9608E7F09E}" srcOrd="1" destOrd="0" presId="urn:microsoft.com/office/officeart/2005/8/layout/cycle4"/>
    <dgm:cxn modelId="{3CCB9060-AEF8-4FBD-BABF-3E5747CE5822}" type="presOf" srcId="{792CAA8D-2D41-4EAF-90B3-B262A029EC1E}" destId="{F12F39CA-02D1-4A6E-91E7-D9E6443398E4}" srcOrd="0" destOrd="0" presId="urn:microsoft.com/office/officeart/2005/8/layout/cycle4"/>
    <dgm:cxn modelId="{BB841E53-A49E-44C9-B05E-B0E00ABCA53A}" type="presOf" srcId="{A6DF4FB9-B2A9-405E-83AC-86480545F4CB}" destId="{6ED3154A-825C-4ABC-A262-BC1265474855}" srcOrd="0" destOrd="0" presId="urn:microsoft.com/office/officeart/2005/8/layout/cycle4"/>
    <dgm:cxn modelId="{BA36A32C-F170-4A3C-9BCF-99D619FFFDDC}" srcId="{AB219BA3-DA84-4E44-B47F-D2813AC4F27B}" destId="{88E4F2A6-0C2D-48BE-B871-85626CD787E6}" srcOrd="0" destOrd="0" parTransId="{EE16009E-221C-4663-BB29-93224D9DC875}" sibTransId="{2CA624F3-BC81-4E35-A5C6-070A9C6253E6}"/>
    <dgm:cxn modelId="{039865E8-B5F4-4700-BCC9-D2CC851538B1}" type="presOf" srcId="{A6DF4FB9-B2A9-405E-83AC-86480545F4CB}" destId="{150AB223-519E-498D-A266-524D789013D0}" srcOrd="1" destOrd="0" presId="urn:microsoft.com/office/officeart/2005/8/layout/cycle4"/>
    <dgm:cxn modelId="{EEA4E61A-F1ED-4B6C-A431-91564A923CD0}" srcId="{D9EE73F3-FA88-4E05-AFC9-1A93369DC992}" destId="{792CAA8D-2D41-4EAF-90B3-B262A029EC1E}" srcOrd="2" destOrd="0" parTransId="{94986790-9592-4D4A-9F23-8862DA2ED1A4}" sibTransId="{DE58B314-1802-430F-8BB3-AE3BEDDDF259}"/>
    <dgm:cxn modelId="{7414ECB6-6E3B-4A4F-BDEB-08A61CD1561F}" type="presOf" srcId="{AB219BA3-DA84-4E44-B47F-D2813AC4F27B}" destId="{D683F522-0404-4B82-A0CE-C3DD6BA6A052}" srcOrd="0" destOrd="0" presId="urn:microsoft.com/office/officeart/2005/8/layout/cycle4"/>
    <dgm:cxn modelId="{BE516EC5-EBA6-4D85-A997-A138EE442FC4}" srcId="{D9EE73F3-FA88-4E05-AFC9-1A93369DC992}" destId="{AB219BA3-DA84-4E44-B47F-D2813AC4F27B}" srcOrd="0" destOrd="0" parTransId="{25649CD3-1808-4D31-923B-2968179D4B9F}" sibTransId="{8EF66A22-5AC2-44D0-B299-BC96D188FDB7}"/>
    <dgm:cxn modelId="{27572C62-6474-4EBB-ADBD-80BB457CE7ED}" type="presOf" srcId="{D89D9AFF-7BBD-42C5-B949-BB9D2723B489}" destId="{8017947C-BD9E-42EB-A982-55488F8D0148}" srcOrd="0" destOrd="0" presId="urn:microsoft.com/office/officeart/2005/8/layout/cycle4"/>
    <dgm:cxn modelId="{2175BB8D-DB4E-4A78-A401-92741DC521D8}" srcId="{792CAA8D-2D41-4EAF-90B3-B262A029EC1E}" destId="{D89D9AFF-7BBD-42C5-B949-BB9D2723B489}" srcOrd="0" destOrd="0" parTransId="{5F6FE6E6-BC11-4EB3-B038-D9D05B9C65B4}" sibTransId="{CF156BBA-91D1-4BEC-A683-C7533B8EF6D8}"/>
    <dgm:cxn modelId="{C82DC879-A29F-43E6-B466-5980795ECDCB}" srcId="{BAA3D98C-2755-4F66-B046-C2384CBC80B4}" destId="{116F4293-0884-46D3-8DA8-78882408C84C}" srcOrd="0" destOrd="0" parTransId="{EB1C1D8A-E581-4AD2-ABD1-2EDA786A8C25}" sibTransId="{5D05DE2B-4275-4DE6-A29B-EDBED3801EEB}"/>
    <dgm:cxn modelId="{E54E05FC-C0F5-429D-9C71-FEF9080BD858}" srcId="{B5C193C8-6ECA-472D-A90A-1C959FA06F2C}" destId="{A6DF4FB9-B2A9-405E-83AC-86480545F4CB}" srcOrd="0" destOrd="0" parTransId="{110D21B3-8A84-4BCA-8E69-8C99DF9169AB}" sibTransId="{EF0BEF9F-2BD1-4FAE-A43B-BD7AE0BCB154}"/>
    <dgm:cxn modelId="{995AC18B-F332-4C27-88B5-740C52477675}" type="presOf" srcId="{116F4293-0884-46D3-8DA8-78882408C84C}" destId="{5527DE77-ED3E-42FB-A797-EC5BA996C7D3}" srcOrd="1" destOrd="0" presId="urn:microsoft.com/office/officeart/2005/8/layout/cycle4"/>
    <dgm:cxn modelId="{B21E2C6E-B0E7-49D9-81DF-67ECBE938117}" type="presOf" srcId="{F91462C3-9599-4D87-B90E-FDA5AB74458B}" destId="{8017947C-BD9E-42EB-A982-55488F8D0148}" srcOrd="0" destOrd="1" presId="urn:microsoft.com/office/officeart/2005/8/layout/cycle4"/>
    <dgm:cxn modelId="{29AAF533-3100-4B45-A3B2-9242A12FCAB0}" srcId="{D9EE73F3-FA88-4E05-AFC9-1A93369DC992}" destId="{BAA3D98C-2755-4F66-B046-C2384CBC80B4}" srcOrd="3" destOrd="0" parTransId="{1C81515B-9890-48DD-96B8-A097831356B0}" sibTransId="{382125D6-CBD9-4D6D-A906-A77F5B7E8A89}"/>
    <dgm:cxn modelId="{FCCEB302-DDDB-4166-ADAF-8E66CA6CE5B1}" type="presOf" srcId="{F91462C3-9599-4D87-B90E-FDA5AB74458B}" destId="{CC3515E1-CCA9-4747-AF06-B384F2748C83}" srcOrd="1" destOrd="1" presId="urn:microsoft.com/office/officeart/2005/8/layout/cycle4"/>
    <dgm:cxn modelId="{06E49500-7EA7-4DFC-A8FA-39147120905C}" type="presOf" srcId="{D89D9AFF-7BBD-42C5-B949-BB9D2723B489}" destId="{CC3515E1-CCA9-4747-AF06-B384F2748C83}" srcOrd="1" destOrd="0" presId="urn:microsoft.com/office/officeart/2005/8/layout/cycle4"/>
    <dgm:cxn modelId="{3A886F2E-F756-4DF8-BF95-C1F8AFF29763}" type="presOf" srcId="{D9EE73F3-FA88-4E05-AFC9-1A93369DC992}" destId="{4519057D-7064-47D3-9D92-D349CBE67CAA}" srcOrd="0" destOrd="0" presId="urn:microsoft.com/office/officeart/2005/8/layout/cycle4"/>
    <dgm:cxn modelId="{05917BBE-9E30-4F04-98F4-F18E57EA447D}" srcId="{B5C193C8-6ECA-472D-A90A-1C959FA06F2C}" destId="{E992DCB3-7487-4BAF-A094-36AFC8F3078D}" srcOrd="1" destOrd="0" parTransId="{693558EC-74B6-45CC-B112-65F3203E249D}" sibTransId="{708C1121-8297-48BE-BF12-FE28579FE2EA}"/>
    <dgm:cxn modelId="{07D4D8C3-5B7E-4AE3-868C-2A66CC287639}" type="presOf" srcId="{BAA3D98C-2755-4F66-B046-C2384CBC80B4}" destId="{F49BB099-4EE3-429D-A12F-52A594334ECB}" srcOrd="0" destOrd="0" presId="urn:microsoft.com/office/officeart/2005/8/layout/cycle4"/>
    <dgm:cxn modelId="{D19D253E-7D54-4638-A0DF-C9672574F588}" srcId="{792CAA8D-2D41-4EAF-90B3-B262A029EC1E}" destId="{F91462C3-9599-4D87-B90E-FDA5AB74458B}" srcOrd="1" destOrd="0" parTransId="{76A34407-4C81-4434-A072-56F647CD27B9}" sibTransId="{64E019FC-86C7-42B8-B47A-6E07668D24C0}"/>
    <dgm:cxn modelId="{B869907A-74E0-404C-9121-79D534EEC816}" type="presParOf" srcId="{4519057D-7064-47D3-9D92-D349CBE67CAA}" destId="{12B63267-8FB2-42B2-9860-FBA45436ECF1}" srcOrd="0" destOrd="0" presId="urn:microsoft.com/office/officeart/2005/8/layout/cycle4"/>
    <dgm:cxn modelId="{A7DADC73-7956-4D6F-BAE0-3731BE3456FE}" type="presParOf" srcId="{12B63267-8FB2-42B2-9860-FBA45436ECF1}" destId="{DD97559D-5517-4291-B5B1-1466CE382F5C}" srcOrd="0" destOrd="0" presId="urn:microsoft.com/office/officeart/2005/8/layout/cycle4"/>
    <dgm:cxn modelId="{98A9E70F-8982-454F-B5CD-AD0A94414C11}" type="presParOf" srcId="{DD97559D-5517-4291-B5B1-1466CE382F5C}" destId="{F459DD74-1192-446E-835F-E5AF132507D4}" srcOrd="0" destOrd="0" presId="urn:microsoft.com/office/officeart/2005/8/layout/cycle4"/>
    <dgm:cxn modelId="{59BED687-8DA7-4F50-97E0-179987DE6473}" type="presParOf" srcId="{DD97559D-5517-4291-B5B1-1466CE382F5C}" destId="{8AF9D104-5B24-4BF6-8B9F-1B9608E7F09E}" srcOrd="1" destOrd="0" presId="urn:microsoft.com/office/officeart/2005/8/layout/cycle4"/>
    <dgm:cxn modelId="{4FF8DEDF-1BB8-435B-89F4-07E6991E124B}" type="presParOf" srcId="{12B63267-8FB2-42B2-9860-FBA45436ECF1}" destId="{AEA64A78-21E5-4956-BF32-473AFBF4D3F9}" srcOrd="1" destOrd="0" presId="urn:microsoft.com/office/officeart/2005/8/layout/cycle4"/>
    <dgm:cxn modelId="{0B70DCEB-5693-4A47-B3DE-A1594AA7DC3B}" type="presParOf" srcId="{AEA64A78-21E5-4956-BF32-473AFBF4D3F9}" destId="{6ED3154A-825C-4ABC-A262-BC1265474855}" srcOrd="0" destOrd="0" presId="urn:microsoft.com/office/officeart/2005/8/layout/cycle4"/>
    <dgm:cxn modelId="{6D34808E-8F84-4E71-B7FB-7F2CEFBBEC58}" type="presParOf" srcId="{AEA64A78-21E5-4956-BF32-473AFBF4D3F9}" destId="{150AB223-519E-498D-A266-524D789013D0}" srcOrd="1" destOrd="0" presId="urn:microsoft.com/office/officeart/2005/8/layout/cycle4"/>
    <dgm:cxn modelId="{C0FA66D5-691D-46CC-8F12-39801F978DD5}" type="presParOf" srcId="{12B63267-8FB2-42B2-9860-FBA45436ECF1}" destId="{F9DB4331-65DA-470F-B0FB-751DDDC0F098}" srcOrd="2" destOrd="0" presId="urn:microsoft.com/office/officeart/2005/8/layout/cycle4"/>
    <dgm:cxn modelId="{1768DE61-4257-4241-84B2-1506E79AD955}" type="presParOf" srcId="{F9DB4331-65DA-470F-B0FB-751DDDC0F098}" destId="{8017947C-BD9E-42EB-A982-55488F8D0148}" srcOrd="0" destOrd="0" presId="urn:microsoft.com/office/officeart/2005/8/layout/cycle4"/>
    <dgm:cxn modelId="{2BFB90BE-7D78-41E2-9088-572E8FD40D6D}" type="presParOf" srcId="{F9DB4331-65DA-470F-B0FB-751DDDC0F098}" destId="{CC3515E1-CCA9-4747-AF06-B384F2748C83}" srcOrd="1" destOrd="0" presId="urn:microsoft.com/office/officeart/2005/8/layout/cycle4"/>
    <dgm:cxn modelId="{9E5FBD8B-5318-46B8-9568-449A2C0754EE}" type="presParOf" srcId="{12B63267-8FB2-42B2-9860-FBA45436ECF1}" destId="{5847246C-A528-4180-B6D6-FF3AD797058C}" srcOrd="3" destOrd="0" presId="urn:microsoft.com/office/officeart/2005/8/layout/cycle4"/>
    <dgm:cxn modelId="{2A00BC73-DB05-4779-84E6-692E4418A97E}" type="presParOf" srcId="{5847246C-A528-4180-B6D6-FF3AD797058C}" destId="{AC2C1BFB-A465-45DD-87A7-102A863A7C23}" srcOrd="0" destOrd="0" presId="urn:microsoft.com/office/officeart/2005/8/layout/cycle4"/>
    <dgm:cxn modelId="{5FEF92C3-48EA-4DD6-A043-FACB539590F7}" type="presParOf" srcId="{5847246C-A528-4180-B6D6-FF3AD797058C}" destId="{5527DE77-ED3E-42FB-A797-EC5BA996C7D3}" srcOrd="1" destOrd="0" presId="urn:microsoft.com/office/officeart/2005/8/layout/cycle4"/>
    <dgm:cxn modelId="{7B52ABF5-A79C-4FD7-B66E-1138446AC0AF}" type="presParOf" srcId="{12B63267-8FB2-42B2-9860-FBA45436ECF1}" destId="{5C191C0A-4556-49B6-8435-2FD48FFFEFAC}" srcOrd="4" destOrd="0" presId="urn:microsoft.com/office/officeart/2005/8/layout/cycle4"/>
    <dgm:cxn modelId="{27D17ACE-251B-4D41-A55C-91D03B059EAC}" type="presParOf" srcId="{4519057D-7064-47D3-9D92-D349CBE67CAA}" destId="{4DBFAA99-9D72-40D3-AFE8-0CC9CA53DC3D}" srcOrd="1" destOrd="0" presId="urn:microsoft.com/office/officeart/2005/8/layout/cycle4"/>
    <dgm:cxn modelId="{321F7D7F-19A3-401A-BFD4-2D3F97DF565E}" type="presParOf" srcId="{4DBFAA99-9D72-40D3-AFE8-0CC9CA53DC3D}" destId="{D683F522-0404-4B82-A0CE-C3DD6BA6A052}" srcOrd="0" destOrd="0" presId="urn:microsoft.com/office/officeart/2005/8/layout/cycle4"/>
    <dgm:cxn modelId="{5EE9857F-8081-4474-B806-5AD64CFA758F}" type="presParOf" srcId="{4DBFAA99-9D72-40D3-AFE8-0CC9CA53DC3D}" destId="{D72ADDA1-01CB-433E-8CAC-A9E45095C2A1}" srcOrd="1" destOrd="0" presId="urn:microsoft.com/office/officeart/2005/8/layout/cycle4"/>
    <dgm:cxn modelId="{5BD093C4-4AEE-4E59-8639-3681ABAAFCA9}" type="presParOf" srcId="{4DBFAA99-9D72-40D3-AFE8-0CC9CA53DC3D}" destId="{F12F39CA-02D1-4A6E-91E7-D9E6443398E4}" srcOrd="2" destOrd="0" presId="urn:microsoft.com/office/officeart/2005/8/layout/cycle4"/>
    <dgm:cxn modelId="{67496274-B833-43F4-896E-B368B58554EB}" type="presParOf" srcId="{4DBFAA99-9D72-40D3-AFE8-0CC9CA53DC3D}" destId="{F49BB099-4EE3-429D-A12F-52A594334ECB}" srcOrd="3" destOrd="0" presId="urn:microsoft.com/office/officeart/2005/8/layout/cycle4"/>
    <dgm:cxn modelId="{D6DB98CB-73BA-47FA-9E5F-180CA2D76CF7}" type="presParOf" srcId="{4DBFAA99-9D72-40D3-AFE8-0CC9CA53DC3D}" destId="{F3E7ADE3-61D4-4B52-89F0-9E893D99A82A}" srcOrd="4" destOrd="0" presId="urn:microsoft.com/office/officeart/2005/8/layout/cycle4"/>
    <dgm:cxn modelId="{35D54C78-9717-40BF-A76B-235D3F213525}" type="presParOf" srcId="{4519057D-7064-47D3-9D92-D349CBE67CAA}" destId="{CBEA7561-415B-4984-A388-9946591D643D}" srcOrd="2" destOrd="0" presId="urn:microsoft.com/office/officeart/2005/8/layout/cycle4"/>
    <dgm:cxn modelId="{E460C4E1-954F-43D5-9D64-2869FEBA83D8}" type="presParOf" srcId="{4519057D-7064-47D3-9D92-D349CBE67CAA}" destId="{8AF77536-5782-49E0-ADE2-089032B98E18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AE2B75C-DAEA-45A4-A990-2291B529A4D8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95C6371-FDE3-48E7-A739-0CE73B1BFB8F}">
      <dgm:prSet phldrT="[Текст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b="1"/>
            <a:t>Антиоксидант</a:t>
          </a:r>
          <a:endParaRPr lang="ru-RU"/>
        </a:p>
      </dgm:t>
    </dgm:pt>
    <dgm:pt modelId="{D3C4EE78-E7BA-453C-841D-59F7DBC040A0}" type="parTrans" cxnId="{558285AB-8A46-4149-811C-90987F121545}">
      <dgm:prSet/>
      <dgm:spPr/>
      <dgm:t>
        <a:bodyPr/>
        <a:lstStyle/>
        <a:p>
          <a:endParaRPr lang="ru-RU"/>
        </a:p>
      </dgm:t>
    </dgm:pt>
    <dgm:pt modelId="{FF03B5A6-A14A-4AB7-819E-78D03B79D3D4}" type="sibTrans" cxnId="{558285AB-8A46-4149-811C-90987F121545}">
      <dgm:prSet/>
      <dgm:spPr/>
      <dgm:t>
        <a:bodyPr/>
        <a:lstStyle/>
        <a:p>
          <a:endParaRPr lang="ru-RU"/>
        </a:p>
      </dgm:t>
    </dgm:pt>
    <dgm:pt modelId="{98D9CE30-F8E5-4136-9C7F-F7E9682D7141}">
      <dgm:prSet phldrT="[Текст]" custT="1"/>
      <dgm:spPr/>
      <dgm:t>
        <a:bodyPr/>
        <a:lstStyle/>
        <a:p>
          <a:r>
            <a:rPr lang="ru-RU" sz="1400" b="0" dirty="0">
              <a:latin typeface="Times New Roman" pitchFamily="18" charset="0"/>
              <a:cs typeface="Times New Roman" pitchFamily="18" charset="0"/>
            </a:rPr>
            <a:t>замедляющие процессы </a:t>
          </a:r>
          <a:r>
            <a:rPr lang="ru-RU" sz="1400" b="0" dirty="0" err="1">
              <a:latin typeface="Times New Roman" pitchFamily="18" charset="0"/>
              <a:cs typeface="Times New Roman" pitchFamily="18" charset="0"/>
            </a:rPr>
            <a:t>прогоркания</a:t>
          </a:r>
          <a:r>
            <a:rPr lang="ru-RU" sz="1400" b="0" dirty="0">
              <a:latin typeface="Times New Roman" pitchFamily="18" charset="0"/>
              <a:cs typeface="Times New Roman" pitchFamily="18" charset="0"/>
            </a:rPr>
            <a:t> жиров, увеличивающие в несколько раз сроки годности сосисок</a:t>
          </a:r>
        </a:p>
      </dgm:t>
    </dgm:pt>
    <dgm:pt modelId="{A229552A-B3EF-4A59-ABFB-D221B2CABB26}" type="parTrans" cxnId="{58F3CAD5-61D0-4450-8FA3-9E6671C5EFB5}">
      <dgm:prSet/>
      <dgm:spPr/>
      <dgm:t>
        <a:bodyPr/>
        <a:lstStyle/>
        <a:p>
          <a:endParaRPr lang="ru-RU"/>
        </a:p>
      </dgm:t>
    </dgm:pt>
    <dgm:pt modelId="{BE3FA036-F762-424C-B143-AF7861F2B455}" type="sibTrans" cxnId="{58F3CAD5-61D0-4450-8FA3-9E6671C5EFB5}">
      <dgm:prSet/>
      <dgm:spPr/>
      <dgm:t>
        <a:bodyPr/>
        <a:lstStyle/>
        <a:p>
          <a:endParaRPr lang="ru-RU"/>
        </a:p>
      </dgm:t>
    </dgm:pt>
    <dgm:pt modelId="{D86F2DE4-0167-4500-A570-2726BE4962B1}">
      <dgm:prSet phldrT="[Текст]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b="1"/>
            <a:t>влагоудерживающие</a:t>
          </a:r>
          <a:endParaRPr lang="ru-RU"/>
        </a:p>
      </dgm:t>
    </dgm:pt>
    <dgm:pt modelId="{54D4176E-38DC-444D-9F58-E1DDDF7C7215}" type="parTrans" cxnId="{F9721B93-12F1-4751-A166-9E33ABD261E1}">
      <dgm:prSet/>
      <dgm:spPr/>
      <dgm:t>
        <a:bodyPr/>
        <a:lstStyle/>
        <a:p>
          <a:endParaRPr lang="ru-RU"/>
        </a:p>
      </dgm:t>
    </dgm:pt>
    <dgm:pt modelId="{3E5E44D2-2884-4895-A856-886591BDCE38}" type="sibTrans" cxnId="{F9721B93-12F1-4751-A166-9E33ABD261E1}">
      <dgm:prSet/>
      <dgm:spPr/>
      <dgm:t>
        <a:bodyPr/>
        <a:lstStyle/>
        <a:p>
          <a:endParaRPr lang="ru-RU"/>
        </a:p>
      </dgm:t>
    </dgm:pt>
    <dgm:pt modelId="{6AF91025-21D3-4BF2-8D53-1D4813C6B67F}">
      <dgm:prSet phldrT="[Текст]" custT="1"/>
      <dgm:spPr/>
      <dgm:t>
        <a:bodyPr/>
        <a:lstStyle/>
        <a:p>
          <a:r>
            <a:rPr lang="ru-RU" sz="1400" dirty="0">
              <a:latin typeface="Times New Roman" pitchFamily="18" charset="0"/>
              <a:cs typeface="Times New Roman" pitchFamily="18" charset="0"/>
            </a:rPr>
            <a:t>гигроскопичные вещества, предохраняющие от высыхания, изменения структуры и текстуры сосисок</a:t>
          </a:r>
        </a:p>
      </dgm:t>
    </dgm:pt>
    <dgm:pt modelId="{CA89022C-7D8A-44BE-AEC9-0FCB6343C9BA}" type="parTrans" cxnId="{68A4627E-65B6-4E15-8AFF-7D258163B824}">
      <dgm:prSet/>
      <dgm:spPr/>
      <dgm:t>
        <a:bodyPr/>
        <a:lstStyle/>
        <a:p>
          <a:endParaRPr lang="ru-RU"/>
        </a:p>
      </dgm:t>
    </dgm:pt>
    <dgm:pt modelId="{DA9A0252-EC98-4466-91C4-EA7FFDA5F115}" type="sibTrans" cxnId="{68A4627E-65B6-4E15-8AFF-7D258163B824}">
      <dgm:prSet/>
      <dgm:spPr/>
      <dgm:t>
        <a:bodyPr/>
        <a:lstStyle/>
        <a:p>
          <a:endParaRPr lang="ru-RU"/>
        </a:p>
      </dgm:t>
    </dgm:pt>
    <dgm:pt modelId="{1119CE74-B980-403D-BF65-956CB481D2EA}">
      <dgm:prSet phldrT="[Текст]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b="1"/>
            <a:t>плёнкообразователи</a:t>
          </a:r>
          <a:endParaRPr lang="ru-RU"/>
        </a:p>
      </dgm:t>
    </dgm:pt>
    <dgm:pt modelId="{5B6386F9-088A-439C-8BA4-C780E86D66E2}" type="parTrans" cxnId="{56E35069-D824-4447-B15D-91F369EE867A}">
      <dgm:prSet/>
      <dgm:spPr/>
      <dgm:t>
        <a:bodyPr/>
        <a:lstStyle/>
        <a:p>
          <a:endParaRPr lang="ru-RU"/>
        </a:p>
      </dgm:t>
    </dgm:pt>
    <dgm:pt modelId="{CB4ED40A-EFE3-4997-997D-A3F54F4C4006}" type="sibTrans" cxnId="{56E35069-D824-4447-B15D-91F369EE867A}">
      <dgm:prSet/>
      <dgm:spPr/>
      <dgm:t>
        <a:bodyPr/>
        <a:lstStyle/>
        <a:p>
          <a:endParaRPr lang="ru-RU"/>
        </a:p>
      </dgm:t>
    </dgm:pt>
    <dgm:pt modelId="{FC7F797E-B966-4E26-AB46-82F1610836B6}">
      <dgm:prSet phldrT="[Текст]" custT="1"/>
      <dgm:spPr/>
      <dgm:t>
        <a:bodyPr/>
        <a:lstStyle/>
        <a:p>
          <a:r>
            <a:rPr lang="ru-RU" sz="1200" dirty="0">
              <a:latin typeface="Times New Roman" pitchFamily="18" charset="0"/>
              <a:cs typeface="Times New Roman" pitchFamily="18" charset="0"/>
            </a:rPr>
            <a:t>вещества, наносимые в виде плёнки на поверхность пищевых продуктов для сохранения свежести, дополнительного предотвращения высыхания, зачерствения продукта</a:t>
          </a:r>
          <a:r>
            <a:rPr lang="ru-RU" sz="1200" dirty="0"/>
            <a:t>.</a:t>
          </a:r>
        </a:p>
      </dgm:t>
    </dgm:pt>
    <dgm:pt modelId="{72D9CFE0-B481-41A9-9BFD-AFF808C3E043}" type="parTrans" cxnId="{2C6D30F1-38EE-42F4-A8B6-C9C544C0AE1E}">
      <dgm:prSet/>
      <dgm:spPr/>
      <dgm:t>
        <a:bodyPr/>
        <a:lstStyle/>
        <a:p>
          <a:endParaRPr lang="ru-RU"/>
        </a:p>
      </dgm:t>
    </dgm:pt>
    <dgm:pt modelId="{362275D0-DB95-40E8-BB15-1E3747BA5BFD}" type="sibTrans" cxnId="{2C6D30F1-38EE-42F4-A8B6-C9C544C0AE1E}">
      <dgm:prSet/>
      <dgm:spPr/>
      <dgm:t>
        <a:bodyPr/>
        <a:lstStyle/>
        <a:p>
          <a:endParaRPr lang="ru-RU"/>
        </a:p>
      </dgm:t>
    </dgm:pt>
    <dgm:pt modelId="{47A7499C-6F9C-4EBE-AAD5-ACF5308767BC}" type="pres">
      <dgm:prSet presAssocID="{5AE2B75C-DAEA-45A4-A990-2291B529A4D8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0BA9F5C-0F38-4595-A653-BA83601848B5}" type="pres">
      <dgm:prSet presAssocID="{695C6371-FDE3-48E7-A739-0CE73B1BFB8F}" presName="circle1" presStyleLbl="node1" presStyleIdx="0" presStyleCnt="3" custLinFactNeighborX="965" custLinFactNeighborY="-218"/>
      <dgm:spPr/>
    </dgm:pt>
    <dgm:pt modelId="{49179311-CAED-48EF-8AA6-DA56C88AF1AB}" type="pres">
      <dgm:prSet presAssocID="{695C6371-FDE3-48E7-A739-0CE73B1BFB8F}" presName="space" presStyleCnt="0"/>
      <dgm:spPr/>
    </dgm:pt>
    <dgm:pt modelId="{EC375810-7648-4601-BAA0-2E3AF49473B2}" type="pres">
      <dgm:prSet presAssocID="{695C6371-FDE3-48E7-A739-0CE73B1BFB8F}" presName="rect1" presStyleLbl="alignAcc1" presStyleIdx="0" presStyleCnt="3" custScaleY="100000" custLinFactNeighborY="511"/>
      <dgm:spPr/>
      <dgm:t>
        <a:bodyPr/>
        <a:lstStyle/>
        <a:p>
          <a:endParaRPr lang="ru-RU"/>
        </a:p>
      </dgm:t>
    </dgm:pt>
    <dgm:pt modelId="{62F722A2-261D-4F41-B310-D2699879E9F3}" type="pres">
      <dgm:prSet presAssocID="{D86F2DE4-0167-4500-A570-2726BE4962B1}" presName="vertSpace2" presStyleLbl="node1" presStyleIdx="0" presStyleCnt="3"/>
      <dgm:spPr/>
    </dgm:pt>
    <dgm:pt modelId="{A4649CE6-09FC-4831-AB0C-4F04BE6B79FB}" type="pres">
      <dgm:prSet presAssocID="{D86F2DE4-0167-4500-A570-2726BE4962B1}" presName="circle2" presStyleLbl="node1" presStyleIdx="1" presStyleCnt="3"/>
      <dgm:spPr/>
    </dgm:pt>
    <dgm:pt modelId="{27974B40-661B-4753-A868-4477A4B62FA3}" type="pres">
      <dgm:prSet presAssocID="{D86F2DE4-0167-4500-A570-2726BE4962B1}" presName="rect2" presStyleLbl="alignAcc1" presStyleIdx="1" presStyleCnt="3"/>
      <dgm:spPr/>
      <dgm:t>
        <a:bodyPr/>
        <a:lstStyle/>
        <a:p>
          <a:endParaRPr lang="ru-RU"/>
        </a:p>
      </dgm:t>
    </dgm:pt>
    <dgm:pt modelId="{1FE729FE-45E8-4B7F-95AE-B13F144FDF79}" type="pres">
      <dgm:prSet presAssocID="{1119CE74-B980-403D-BF65-956CB481D2EA}" presName="vertSpace3" presStyleLbl="node1" presStyleIdx="1" presStyleCnt="3"/>
      <dgm:spPr/>
    </dgm:pt>
    <dgm:pt modelId="{22015F68-A9EE-4FEA-A68D-7508BC083EEC}" type="pres">
      <dgm:prSet presAssocID="{1119CE74-B980-403D-BF65-956CB481D2EA}" presName="circle3" presStyleLbl="node1" presStyleIdx="2" presStyleCnt="3"/>
      <dgm:spPr/>
    </dgm:pt>
    <dgm:pt modelId="{DB56150A-C0CD-424F-A282-719CF02D5D26}" type="pres">
      <dgm:prSet presAssocID="{1119CE74-B980-403D-BF65-956CB481D2EA}" presName="rect3" presStyleLbl="alignAcc1" presStyleIdx="2" presStyleCnt="3" custLinFactNeighborX="422" custLinFactNeighborY="-4039"/>
      <dgm:spPr/>
      <dgm:t>
        <a:bodyPr/>
        <a:lstStyle/>
        <a:p>
          <a:endParaRPr lang="ru-RU"/>
        </a:p>
      </dgm:t>
    </dgm:pt>
    <dgm:pt modelId="{6C7C27B0-6C70-4442-806A-CAB9952292A3}" type="pres">
      <dgm:prSet presAssocID="{695C6371-FDE3-48E7-A739-0CE73B1BFB8F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7CF88D-650F-4835-A6EC-E5DFFC252BD8}" type="pres">
      <dgm:prSet presAssocID="{695C6371-FDE3-48E7-A739-0CE73B1BFB8F}" presName="rect1ChTx" presStyleLbl="alignAcc1" presStyleIdx="2" presStyleCnt="3" custScaleX="1106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283560-0319-4FB8-83E8-7248B0A3AE8A}" type="pres">
      <dgm:prSet presAssocID="{D86F2DE4-0167-4500-A570-2726BE4962B1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B63929-1DBC-47FC-8DB8-5AA9C9BEA221}" type="pres">
      <dgm:prSet presAssocID="{D86F2DE4-0167-4500-A570-2726BE4962B1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7D6173-8255-4398-BADB-886B82098A23}" type="pres">
      <dgm:prSet presAssocID="{1119CE74-B980-403D-BF65-956CB481D2EA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87CD2A-DD32-4F0D-A06F-484CA184E5FF}" type="pres">
      <dgm:prSet presAssocID="{1119CE74-B980-403D-BF65-956CB481D2EA}" presName="rect3ChTx" presStyleLbl="alignAcc1" presStyleIdx="2" presStyleCnt="3" custScaleY="100000" custLinFactNeighborX="-4495" custLinFactNeighborY="15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55FE52-A428-4EDF-8560-CA35E4752C7E}" type="presOf" srcId="{6AF91025-21D3-4BF2-8D53-1D4813C6B67F}" destId="{66B63929-1DBC-47FC-8DB8-5AA9C9BEA221}" srcOrd="0" destOrd="0" presId="urn:microsoft.com/office/officeart/2005/8/layout/target3"/>
    <dgm:cxn modelId="{23262197-1AA0-457B-8635-09B2825DFB59}" type="presOf" srcId="{695C6371-FDE3-48E7-A739-0CE73B1BFB8F}" destId="{6C7C27B0-6C70-4442-806A-CAB9952292A3}" srcOrd="1" destOrd="0" presId="urn:microsoft.com/office/officeart/2005/8/layout/target3"/>
    <dgm:cxn modelId="{68C532F2-C92D-4904-BAA9-02CE74B476D7}" type="presOf" srcId="{98D9CE30-F8E5-4136-9C7F-F7E9682D7141}" destId="{9C7CF88D-650F-4835-A6EC-E5DFFC252BD8}" srcOrd="0" destOrd="0" presId="urn:microsoft.com/office/officeart/2005/8/layout/target3"/>
    <dgm:cxn modelId="{1B2C2F26-4F0B-4997-B573-40B3BD79609A}" type="presOf" srcId="{1119CE74-B980-403D-BF65-956CB481D2EA}" destId="{BE7D6173-8255-4398-BADB-886B82098A23}" srcOrd="1" destOrd="0" presId="urn:microsoft.com/office/officeart/2005/8/layout/target3"/>
    <dgm:cxn modelId="{C67D8B33-D5F0-414F-B9C1-3E58DF107056}" type="presOf" srcId="{D86F2DE4-0167-4500-A570-2726BE4962B1}" destId="{C4283560-0319-4FB8-83E8-7248B0A3AE8A}" srcOrd="1" destOrd="0" presId="urn:microsoft.com/office/officeart/2005/8/layout/target3"/>
    <dgm:cxn modelId="{56E35069-D824-4447-B15D-91F369EE867A}" srcId="{5AE2B75C-DAEA-45A4-A990-2291B529A4D8}" destId="{1119CE74-B980-403D-BF65-956CB481D2EA}" srcOrd="2" destOrd="0" parTransId="{5B6386F9-088A-439C-8BA4-C780E86D66E2}" sibTransId="{CB4ED40A-EFE3-4997-997D-A3F54F4C4006}"/>
    <dgm:cxn modelId="{F9721B93-12F1-4751-A166-9E33ABD261E1}" srcId="{5AE2B75C-DAEA-45A4-A990-2291B529A4D8}" destId="{D86F2DE4-0167-4500-A570-2726BE4962B1}" srcOrd="1" destOrd="0" parTransId="{54D4176E-38DC-444D-9F58-E1DDDF7C7215}" sibTransId="{3E5E44D2-2884-4895-A856-886591BDCE38}"/>
    <dgm:cxn modelId="{720587C4-D252-402B-8FFB-1C865F949ECA}" type="presOf" srcId="{FC7F797E-B966-4E26-AB46-82F1610836B6}" destId="{8187CD2A-DD32-4F0D-A06F-484CA184E5FF}" srcOrd="0" destOrd="0" presId="urn:microsoft.com/office/officeart/2005/8/layout/target3"/>
    <dgm:cxn modelId="{58F3CAD5-61D0-4450-8FA3-9E6671C5EFB5}" srcId="{695C6371-FDE3-48E7-A739-0CE73B1BFB8F}" destId="{98D9CE30-F8E5-4136-9C7F-F7E9682D7141}" srcOrd="0" destOrd="0" parTransId="{A229552A-B3EF-4A59-ABFB-D221B2CABB26}" sibTransId="{BE3FA036-F762-424C-B143-AF7861F2B455}"/>
    <dgm:cxn modelId="{68A4627E-65B6-4E15-8AFF-7D258163B824}" srcId="{D86F2DE4-0167-4500-A570-2726BE4962B1}" destId="{6AF91025-21D3-4BF2-8D53-1D4813C6B67F}" srcOrd="0" destOrd="0" parTransId="{CA89022C-7D8A-44BE-AEC9-0FCB6343C9BA}" sibTransId="{DA9A0252-EC98-4466-91C4-EA7FFDA5F115}"/>
    <dgm:cxn modelId="{356F01A1-115B-47E3-9D69-98C14AE5B4A9}" type="presOf" srcId="{1119CE74-B980-403D-BF65-956CB481D2EA}" destId="{DB56150A-C0CD-424F-A282-719CF02D5D26}" srcOrd="0" destOrd="0" presId="urn:microsoft.com/office/officeart/2005/8/layout/target3"/>
    <dgm:cxn modelId="{2C6D30F1-38EE-42F4-A8B6-C9C544C0AE1E}" srcId="{1119CE74-B980-403D-BF65-956CB481D2EA}" destId="{FC7F797E-B966-4E26-AB46-82F1610836B6}" srcOrd="0" destOrd="0" parTransId="{72D9CFE0-B481-41A9-9BFD-AFF808C3E043}" sibTransId="{362275D0-DB95-40E8-BB15-1E3747BA5BFD}"/>
    <dgm:cxn modelId="{FD0E7DD9-67A5-4143-AFB6-3B531AF34FA8}" type="presOf" srcId="{5AE2B75C-DAEA-45A4-A990-2291B529A4D8}" destId="{47A7499C-6F9C-4EBE-AAD5-ACF5308767BC}" srcOrd="0" destOrd="0" presId="urn:microsoft.com/office/officeart/2005/8/layout/target3"/>
    <dgm:cxn modelId="{9C0342DD-3A9B-4F0C-965D-EF9A6F9E017C}" type="presOf" srcId="{695C6371-FDE3-48E7-A739-0CE73B1BFB8F}" destId="{EC375810-7648-4601-BAA0-2E3AF49473B2}" srcOrd="0" destOrd="0" presId="urn:microsoft.com/office/officeart/2005/8/layout/target3"/>
    <dgm:cxn modelId="{B468FA78-014E-499F-BF70-9B53B72FE734}" type="presOf" srcId="{D86F2DE4-0167-4500-A570-2726BE4962B1}" destId="{27974B40-661B-4753-A868-4477A4B62FA3}" srcOrd="0" destOrd="0" presId="urn:microsoft.com/office/officeart/2005/8/layout/target3"/>
    <dgm:cxn modelId="{558285AB-8A46-4149-811C-90987F121545}" srcId="{5AE2B75C-DAEA-45A4-A990-2291B529A4D8}" destId="{695C6371-FDE3-48E7-A739-0CE73B1BFB8F}" srcOrd="0" destOrd="0" parTransId="{D3C4EE78-E7BA-453C-841D-59F7DBC040A0}" sibTransId="{FF03B5A6-A14A-4AB7-819E-78D03B79D3D4}"/>
    <dgm:cxn modelId="{E53AE478-9394-40F1-B3C4-55B2904F5574}" type="presParOf" srcId="{47A7499C-6F9C-4EBE-AAD5-ACF5308767BC}" destId="{80BA9F5C-0F38-4595-A653-BA83601848B5}" srcOrd="0" destOrd="0" presId="urn:microsoft.com/office/officeart/2005/8/layout/target3"/>
    <dgm:cxn modelId="{B44F9871-273E-4834-95FD-94F3108842BE}" type="presParOf" srcId="{47A7499C-6F9C-4EBE-AAD5-ACF5308767BC}" destId="{49179311-CAED-48EF-8AA6-DA56C88AF1AB}" srcOrd="1" destOrd="0" presId="urn:microsoft.com/office/officeart/2005/8/layout/target3"/>
    <dgm:cxn modelId="{A7E80496-D21A-4F31-91DC-AB0BF8DB0EBB}" type="presParOf" srcId="{47A7499C-6F9C-4EBE-AAD5-ACF5308767BC}" destId="{EC375810-7648-4601-BAA0-2E3AF49473B2}" srcOrd="2" destOrd="0" presId="urn:microsoft.com/office/officeart/2005/8/layout/target3"/>
    <dgm:cxn modelId="{D2A10EA3-C2F7-4DDA-BE4A-5006C0525DA4}" type="presParOf" srcId="{47A7499C-6F9C-4EBE-AAD5-ACF5308767BC}" destId="{62F722A2-261D-4F41-B310-D2699879E9F3}" srcOrd="3" destOrd="0" presId="urn:microsoft.com/office/officeart/2005/8/layout/target3"/>
    <dgm:cxn modelId="{54A5030F-D513-4D66-A774-874B33846B79}" type="presParOf" srcId="{47A7499C-6F9C-4EBE-AAD5-ACF5308767BC}" destId="{A4649CE6-09FC-4831-AB0C-4F04BE6B79FB}" srcOrd="4" destOrd="0" presId="urn:microsoft.com/office/officeart/2005/8/layout/target3"/>
    <dgm:cxn modelId="{CE331029-A1EC-447A-B60A-A9A6431C24C5}" type="presParOf" srcId="{47A7499C-6F9C-4EBE-AAD5-ACF5308767BC}" destId="{27974B40-661B-4753-A868-4477A4B62FA3}" srcOrd="5" destOrd="0" presId="urn:microsoft.com/office/officeart/2005/8/layout/target3"/>
    <dgm:cxn modelId="{33CC0520-3C79-4A9D-AA76-2665F1B0F63C}" type="presParOf" srcId="{47A7499C-6F9C-4EBE-AAD5-ACF5308767BC}" destId="{1FE729FE-45E8-4B7F-95AE-B13F144FDF79}" srcOrd="6" destOrd="0" presId="urn:microsoft.com/office/officeart/2005/8/layout/target3"/>
    <dgm:cxn modelId="{5BFF3136-67BE-4ACD-9558-412EB4A46C6D}" type="presParOf" srcId="{47A7499C-6F9C-4EBE-AAD5-ACF5308767BC}" destId="{22015F68-A9EE-4FEA-A68D-7508BC083EEC}" srcOrd="7" destOrd="0" presId="urn:microsoft.com/office/officeart/2005/8/layout/target3"/>
    <dgm:cxn modelId="{1EFEBC03-AD3D-4239-99E4-4E7F6A7B2517}" type="presParOf" srcId="{47A7499C-6F9C-4EBE-AAD5-ACF5308767BC}" destId="{DB56150A-C0CD-424F-A282-719CF02D5D26}" srcOrd="8" destOrd="0" presId="urn:microsoft.com/office/officeart/2005/8/layout/target3"/>
    <dgm:cxn modelId="{96775A16-BD4C-4EE6-B57F-AF460420C0C9}" type="presParOf" srcId="{47A7499C-6F9C-4EBE-AAD5-ACF5308767BC}" destId="{6C7C27B0-6C70-4442-806A-CAB9952292A3}" srcOrd="9" destOrd="0" presId="urn:microsoft.com/office/officeart/2005/8/layout/target3"/>
    <dgm:cxn modelId="{FF346BB7-5FEA-417B-825F-E75D9647CDDF}" type="presParOf" srcId="{47A7499C-6F9C-4EBE-AAD5-ACF5308767BC}" destId="{9C7CF88D-650F-4835-A6EC-E5DFFC252BD8}" srcOrd="10" destOrd="0" presId="urn:microsoft.com/office/officeart/2005/8/layout/target3"/>
    <dgm:cxn modelId="{A232216F-9AE7-4B0A-AD5D-372EF8D6B502}" type="presParOf" srcId="{47A7499C-6F9C-4EBE-AAD5-ACF5308767BC}" destId="{C4283560-0319-4FB8-83E8-7248B0A3AE8A}" srcOrd="11" destOrd="0" presId="urn:microsoft.com/office/officeart/2005/8/layout/target3"/>
    <dgm:cxn modelId="{F5B3F76F-73F1-4913-8E1C-C38856889DBD}" type="presParOf" srcId="{47A7499C-6F9C-4EBE-AAD5-ACF5308767BC}" destId="{66B63929-1DBC-47FC-8DB8-5AA9C9BEA221}" srcOrd="12" destOrd="0" presId="urn:microsoft.com/office/officeart/2005/8/layout/target3"/>
    <dgm:cxn modelId="{195E8D65-66E3-4288-84EC-8AAFE982EDFA}" type="presParOf" srcId="{47A7499C-6F9C-4EBE-AAD5-ACF5308767BC}" destId="{BE7D6173-8255-4398-BADB-886B82098A23}" srcOrd="13" destOrd="0" presId="urn:microsoft.com/office/officeart/2005/8/layout/target3"/>
    <dgm:cxn modelId="{EA762A12-AA36-4F60-B850-8FDA6EE66394}" type="presParOf" srcId="{47A7499C-6F9C-4EBE-AAD5-ACF5308767BC}" destId="{8187CD2A-DD32-4F0D-A06F-484CA184E5FF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017947C-BD9E-42EB-A982-55488F8D0148}">
      <dsp:nvSpPr>
        <dsp:cNvPr id="0" name=""/>
        <dsp:cNvSpPr/>
      </dsp:nvSpPr>
      <dsp:spPr>
        <a:xfrm>
          <a:off x="3705343" y="3171315"/>
          <a:ext cx="3367018" cy="14721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>
              <a:latin typeface="Times New Roman" pitchFamily="18" charset="0"/>
              <a:cs typeface="Times New Roman" pitchFamily="18" charset="0"/>
            </a:rPr>
            <a:t>сохраняют природную окраску сосисок при их переработке и хранении</a:t>
          </a:r>
          <a:r>
            <a:rPr lang="ru-RU" sz="1600" b="1" kern="1200">
              <a:latin typeface="Times New Roman" pitchFamily="18" charset="0"/>
              <a:cs typeface="Times New Roman" pitchFamily="18" charset="0"/>
            </a:rPr>
            <a:t> </a:t>
          </a:r>
          <a:endParaRPr lang="ru-RU" sz="1600" kern="1200"/>
        </a:p>
      </dsp:txBody>
      <dsp:txXfrm>
        <a:off x="4715449" y="3539355"/>
        <a:ext cx="2356912" cy="1104120"/>
      </dsp:txXfrm>
    </dsp:sp>
    <dsp:sp modelId="{AC2C1BFB-A465-45DD-87A7-102A863A7C23}">
      <dsp:nvSpPr>
        <dsp:cNvPr id="0" name=""/>
        <dsp:cNvSpPr/>
      </dsp:nvSpPr>
      <dsp:spPr>
        <a:xfrm>
          <a:off x="0" y="2954981"/>
          <a:ext cx="2904011" cy="14721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усиливают восприятие   вкуса </a:t>
          </a:r>
          <a:endParaRPr lang="ru-RU" sz="1800" kern="1200" dirty="0"/>
        </a:p>
      </dsp:txBody>
      <dsp:txXfrm>
        <a:off x="0" y="3323021"/>
        <a:ext cx="2032808" cy="1104120"/>
      </dsp:txXfrm>
    </dsp:sp>
    <dsp:sp modelId="{6ED3154A-825C-4ABC-A262-BC1265474855}">
      <dsp:nvSpPr>
        <dsp:cNvPr id="0" name=""/>
        <dsp:cNvSpPr/>
      </dsp:nvSpPr>
      <dsp:spPr>
        <a:xfrm>
          <a:off x="3976765" y="50327"/>
          <a:ext cx="3095596" cy="16440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окрашивают сосиски, придавая им привлекательный вид и цветовое разнообразие</a:t>
          </a:r>
          <a:endParaRPr lang="ru-RU" sz="1400" kern="1200" dirty="0"/>
        </a:p>
      </dsp:txBody>
      <dsp:txXfrm>
        <a:off x="4905444" y="50327"/>
        <a:ext cx="2166917" cy="1233026"/>
      </dsp:txXfrm>
    </dsp:sp>
    <dsp:sp modelId="{F459DD74-1192-446E-835F-E5AF132507D4}">
      <dsp:nvSpPr>
        <dsp:cNvPr id="0" name=""/>
        <dsp:cNvSpPr/>
      </dsp:nvSpPr>
      <dsp:spPr>
        <a:xfrm>
          <a:off x="0" y="76966"/>
          <a:ext cx="2872876" cy="14721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химические добавки  для улучшения их аромата и вкуса </a:t>
          </a:r>
          <a:endParaRPr lang="ru-RU" sz="1600" kern="1200" dirty="0"/>
        </a:p>
      </dsp:txBody>
      <dsp:txXfrm>
        <a:off x="0" y="76966"/>
        <a:ext cx="2011013" cy="1104120"/>
      </dsp:txXfrm>
    </dsp:sp>
    <dsp:sp modelId="{D683F522-0404-4B82-A0CE-C3DD6BA6A052}">
      <dsp:nvSpPr>
        <dsp:cNvPr id="0" name=""/>
        <dsp:cNvSpPr/>
      </dsp:nvSpPr>
      <dsp:spPr>
        <a:xfrm>
          <a:off x="1498158" y="283712"/>
          <a:ext cx="1992017" cy="1992017"/>
        </a:xfrm>
        <a:prstGeom prst="pieWedge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пищевые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ароматизаторы</a:t>
          </a:r>
          <a:r>
            <a:rPr lang="ru-RU" sz="12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1498158" y="283712"/>
        <a:ext cx="1992017" cy="1992017"/>
      </dsp:txXfrm>
    </dsp:sp>
    <dsp:sp modelId="{D72ADDA1-01CB-433E-8CAC-A9E45095C2A1}">
      <dsp:nvSpPr>
        <dsp:cNvPr id="0" name=""/>
        <dsp:cNvSpPr/>
      </dsp:nvSpPr>
      <dsp:spPr>
        <a:xfrm rot="5400000">
          <a:off x="3582186" y="283712"/>
          <a:ext cx="1992017" cy="1992017"/>
        </a:xfrm>
        <a:prstGeom prst="pieWedge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Красители </a:t>
          </a:r>
          <a:endParaRPr lang="ru-RU" sz="1600" kern="1200" dirty="0">
            <a:solidFill>
              <a:schemeClr val="tx1"/>
            </a:solidFill>
          </a:endParaRPr>
        </a:p>
      </dsp:txBody>
      <dsp:txXfrm rot="5400000">
        <a:off x="3582186" y="283712"/>
        <a:ext cx="1992017" cy="1992017"/>
      </dsp:txXfrm>
    </dsp:sp>
    <dsp:sp modelId="{F12F39CA-02D1-4A6E-91E7-D9E6443398E4}">
      <dsp:nvSpPr>
        <dsp:cNvPr id="0" name=""/>
        <dsp:cNvSpPr/>
      </dsp:nvSpPr>
      <dsp:spPr>
        <a:xfrm rot="10800000">
          <a:off x="3582186" y="2367740"/>
          <a:ext cx="1992017" cy="1992017"/>
        </a:xfrm>
        <a:prstGeom prst="pieWedge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фиксаторы окраски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нитрит  натрия Е250 </a:t>
          </a:r>
          <a:r>
            <a:rPr lang="ru-RU" sz="1100" kern="1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</a:p>
      </dsp:txBody>
      <dsp:txXfrm rot="10800000">
        <a:off x="3582186" y="2367740"/>
        <a:ext cx="1992017" cy="1992017"/>
      </dsp:txXfrm>
    </dsp:sp>
    <dsp:sp modelId="{F49BB099-4EE3-429D-A12F-52A594334ECB}">
      <dsp:nvSpPr>
        <dsp:cNvPr id="0" name=""/>
        <dsp:cNvSpPr/>
      </dsp:nvSpPr>
      <dsp:spPr>
        <a:xfrm rot="16200000">
          <a:off x="1498158" y="2367740"/>
          <a:ext cx="1992017" cy="1992017"/>
        </a:xfrm>
        <a:prstGeom prst="pieWedge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усилители вкуса и аромата</a:t>
          </a:r>
        </a:p>
      </dsp:txBody>
      <dsp:txXfrm rot="16200000">
        <a:off x="1498158" y="2367740"/>
        <a:ext cx="1992017" cy="1992017"/>
      </dsp:txXfrm>
    </dsp:sp>
    <dsp:sp modelId="{CBEA7561-415B-4984-A388-9946591D643D}">
      <dsp:nvSpPr>
        <dsp:cNvPr id="0" name=""/>
        <dsp:cNvSpPr/>
      </dsp:nvSpPr>
      <dsp:spPr>
        <a:xfrm>
          <a:off x="3192293" y="1907689"/>
          <a:ext cx="687774" cy="598065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F77536-5782-49E0-ADE2-089032B98E18}">
      <dsp:nvSpPr>
        <dsp:cNvPr id="0" name=""/>
        <dsp:cNvSpPr/>
      </dsp:nvSpPr>
      <dsp:spPr>
        <a:xfrm rot="10800000">
          <a:off x="3192293" y="2137714"/>
          <a:ext cx="687774" cy="598065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017947C-BD9E-42EB-A982-55488F8D0148}">
      <dsp:nvSpPr>
        <dsp:cNvPr id="0" name=""/>
        <dsp:cNvSpPr/>
      </dsp:nvSpPr>
      <dsp:spPr>
        <a:xfrm>
          <a:off x="4524336" y="3357584"/>
          <a:ext cx="2918671" cy="13869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набуханию мышечных белков, </a:t>
          </a:r>
          <a:r>
            <a:rPr lang="ru-RU" sz="1200" kern="1200" dirty="0" err="1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влагоудержанию</a:t>
          </a:r>
          <a:r>
            <a:rPr lang="ru-RU" sz="1200" kern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при варке сосисок, увеличению их сочности 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399937" y="3704331"/>
        <a:ext cx="2043070" cy="1040239"/>
      </dsp:txXfrm>
    </dsp:sp>
    <dsp:sp modelId="{AC2C1BFB-A465-45DD-87A7-102A863A7C23}">
      <dsp:nvSpPr>
        <dsp:cNvPr id="0" name=""/>
        <dsp:cNvSpPr/>
      </dsp:nvSpPr>
      <dsp:spPr>
        <a:xfrm>
          <a:off x="0" y="3286143"/>
          <a:ext cx="2809819" cy="14140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вещества, подавляющие развитие микроорганизмов</a:t>
          </a:r>
        </a:p>
      </dsp:txBody>
      <dsp:txXfrm>
        <a:off x="0" y="3639668"/>
        <a:ext cx="1966873" cy="1060574"/>
      </dsp:txXfrm>
    </dsp:sp>
    <dsp:sp modelId="{6ED3154A-825C-4ABC-A262-BC1265474855}">
      <dsp:nvSpPr>
        <dsp:cNvPr id="0" name=""/>
        <dsp:cNvSpPr/>
      </dsp:nvSpPr>
      <dsp:spPr>
        <a:xfrm>
          <a:off x="4572696" y="0"/>
          <a:ext cx="2870311" cy="13593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7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загуститель, стабилизатор, наполнитель, покрытие.</a:t>
          </a:r>
        </a:p>
      </dsp:txBody>
      <dsp:txXfrm>
        <a:off x="5433790" y="0"/>
        <a:ext cx="2009217" cy="1019513"/>
      </dsp:txXfrm>
    </dsp:sp>
    <dsp:sp modelId="{F459DD74-1192-446E-835F-E5AF132507D4}">
      <dsp:nvSpPr>
        <dsp:cNvPr id="0" name=""/>
        <dsp:cNvSpPr/>
      </dsp:nvSpPr>
      <dsp:spPr>
        <a:xfrm>
          <a:off x="0" y="0"/>
          <a:ext cx="2455654" cy="11713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вещества, увеличивающие вязкость комплексной смеси 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1718958" cy="878521"/>
      </dsp:txXfrm>
    </dsp:sp>
    <dsp:sp modelId="{D683F522-0404-4B82-A0CE-C3DD6BA6A052}">
      <dsp:nvSpPr>
        <dsp:cNvPr id="0" name=""/>
        <dsp:cNvSpPr/>
      </dsp:nvSpPr>
      <dsp:spPr>
        <a:xfrm>
          <a:off x="1672844" y="39641"/>
          <a:ext cx="2080925" cy="2080925"/>
        </a:xfrm>
        <a:prstGeom prst="pieWedge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>
              <a:solidFill>
                <a:srgbClr val="C00000"/>
              </a:solidFill>
            </a:rPr>
            <a:t>загустители</a:t>
          </a:r>
          <a:endParaRPr lang="ru-RU" sz="1700" kern="1200" dirty="0"/>
        </a:p>
      </dsp:txBody>
      <dsp:txXfrm>
        <a:off x="1672844" y="39641"/>
        <a:ext cx="2080925" cy="2080925"/>
      </dsp:txXfrm>
    </dsp:sp>
    <dsp:sp modelId="{D72ADDA1-01CB-433E-8CAC-A9E45095C2A1}">
      <dsp:nvSpPr>
        <dsp:cNvPr id="0" name=""/>
        <dsp:cNvSpPr/>
      </dsp:nvSpPr>
      <dsp:spPr>
        <a:xfrm rot="5400000">
          <a:off x="3861476" y="41160"/>
          <a:ext cx="2080925" cy="2080925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/>
            <a:t>крахмал</a:t>
          </a:r>
        </a:p>
      </dsp:txBody>
      <dsp:txXfrm rot="5400000">
        <a:off x="3861476" y="41160"/>
        <a:ext cx="2080925" cy="2080925"/>
      </dsp:txXfrm>
    </dsp:sp>
    <dsp:sp modelId="{F12F39CA-02D1-4A6E-91E7-D9E6443398E4}">
      <dsp:nvSpPr>
        <dsp:cNvPr id="0" name=""/>
        <dsp:cNvSpPr/>
      </dsp:nvSpPr>
      <dsp:spPr>
        <a:xfrm rot="10800000">
          <a:off x="3804001" y="2232934"/>
          <a:ext cx="2080925" cy="2080925"/>
        </a:xfrm>
        <a:prstGeom prst="pieWedge">
          <a:avLst/>
        </a:prstGeom>
        <a:solidFill>
          <a:schemeClr val="accent5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Фосфаты</a:t>
          </a:r>
          <a:r>
            <a:rPr lang="ru-RU" sz="1700" b="1" kern="1200" dirty="0">
              <a:latin typeface="Times New Roman" pitchFamily="18" charset="0"/>
              <a:cs typeface="Times New Roman" pitchFamily="18" charset="0"/>
            </a:rPr>
            <a:t> </a:t>
          </a:r>
          <a:endParaRPr lang="ru-RU" sz="1700" kern="1200" dirty="0"/>
        </a:p>
      </dsp:txBody>
      <dsp:txXfrm rot="10800000">
        <a:off x="3804001" y="2232934"/>
        <a:ext cx="2080925" cy="2080925"/>
      </dsp:txXfrm>
    </dsp:sp>
    <dsp:sp modelId="{F49BB099-4EE3-429D-A12F-52A594334ECB}">
      <dsp:nvSpPr>
        <dsp:cNvPr id="0" name=""/>
        <dsp:cNvSpPr/>
      </dsp:nvSpPr>
      <dsp:spPr>
        <a:xfrm rot="16200000">
          <a:off x="1626938" y="2187050"/>
          <a:ext cx="2080925" cy="2080925"/>
        </a:xfrm>
        <a:prstGeom prst="pieWedge">
          <a:avLst/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>
              <a:solidFill>
                <a:sysClr val="windowText" lastClr="000000"/>
              </a:solidFill>
            </a:rPr>
            <a:t>консерванты</a:t>
          </a:r>
          <a:r>
            <a:rPr lang="ru-RU" sz="1700" b="1" kern="1200" dirty="0"/>
            <a:t> </a:t>
          </a:r>
          <a:endParaRPr lang="ru-RU" sz="1700" kern="1200" dirty="0"/>
        </a:p>
      </dsp:txBody>
      <dsp:txXfrm rot="16200000">
        <a:off x="1626938" y="2187050"/>
        <a:ext cx="2080925" cy="2080925"/>
      </dsp:txXfrm>
    </dsp:sp>
    <dsp:sp modelId="{CBEA7561-415B-4984-A388-9946591D643D}">
      <dsp:nvSpPr>
        <dsp:cNvPr id="0" name=""/>
        <dsp:cNvSpPr/>
      </dsp:nvSpPr>
      <dsp:spPr>
        <a:xfrm>
          <a:off x="3362268" y="1970391"/>
          <a:ext cx="718471" cy="624758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F77536-5782-49E0-ADE2-089032B98E18}">
      <dsp:nvSpPr>
        <dsp:cNvPr id="0" name=""/>
        <dsp:cNvSpPr/>
      </dsp:nvSpPr>
      <dsp:spPr>
        <a:xfrm rot="10800000">
          <a:off x="3362268" y="2210682"/>
          <a:ext cx="718471" cy="624758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0BA9F5C-0F38-4595-A653-BA83601848B5}">
      <dsp:nvSpPr>
        <dsp:cNvPr id="0" name=""/>
        <dsp:cNvSpPr/>
      </dsp:nvSpPr>
      <dsp:spPr>
        <a:xfrm>
          <a:off x="-28203" y="111072"/>
          <a:ext cx="4757770" cy="475777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375810-7648-4601-BAA0-2E3AF49473B2}">
      <dsp:nvSpPr>
        <dsp:cNvPr id="0" name=""/>
        <dsp:cNvSpPr/>
      </dsp:nvSpPr>
      <dsp:spPr>
        <a:xfrm>
          <a:off x="2304768" y="145757"/>
          <a:ext cx="5550731" cy="4757770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/>
            <a:t>Антиоксидант</a:t>
          </a:r>
          <a:endParaRPr lang="ru-RU" sz="2200" kern="1200"/>
        </a:p>
      </dsp:txBody>
      <dsp:txXfrm>
        <a:off x="2304768" y="145757"/>
        <a:ext cx="2775365" cy="1427334"/>
      </dsp:txXfrm>
    </dsp:sp>
    <dsp:sp modelId="{A4649CE6-09FC-4831-AB0C-4F04BE6B79FB}">
      <dsp:nvSpPr>
        <dsp:cNvPr id="0" name=""/>
        <dsp:cNvSpPr/>
      </dsp:nvSpPr>
      <dsp:spPr>
        <a:xfrm>
          <a:off x="758495" y="1548779"/>
          <a:ext cx="3092547" cy="309254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974B40-661B-4753-A868-4477A4B62FA3}">
      <dsp:nvSpPr>
        <dsp:cNvPr id="0" name=""/>
        <dsp:cNvSpPr/>
      </dsp:nvSpPr>
      <dsp:spPr>
        <a:xfrm>
          <a:off x="2304768" y="1548779"/>
          <a:ext cx="5550731" cy="3092547"/>
        </a:xfrm>
        <a:prstGeom prst="rect">
          <a:avLst/>
        </a:prstGeom>
        <a:solidFill>
          <a:schemeClr val="accent6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/>
            <a:t>влагоудерживающие</a:t>
          </a:r>
          <a:endParaRPr lang="ru-RU" sz="2200" kern="1200"/>
        </a:p>
      </dsp:txBody>
      <dsp:txXfrm>
        <a:off x="2304768" y="1548779"/>
        <a:ext cx="2775365" cy="1427329"/>
      </dsp:txXfrm>
    </dsp:sp>
    <dsp:sp modelId="{22015F68-A9EE-4FEA-A68D-7508BC083EEC}">
      <dsp:nvSpPr>
        <dsp:cNvPr id="0" name=""/>
        <dsp:cNvSpPr/>
      </dsp:nvSpPr>
      <dsp:spPr>
        <a:xfrm>
          <a:off x="1591104" y="2976108"/>
          <a:ext cx="1427329" cy="142732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56150A-C0CD-424F-A282-719CF02D5D26}">
      <dsp:nvSpPr>
        <dsp:cNvPr id="0" name=""/>
        <dsp:cNvSpPr/>
      </dsp:nvSpPr>
      <dsp:spPr>
        <a:xfrm>
          <a:off x="2328193" y="2918458"/>
          <a:ext cx="5550731" cy="1427329"/>
        </a:xfrm>
        <a:prstGeom prst="rect">
          <a:avLst/>
        </a:prstGeom>
        <a:solidFill>
          <a:schemeClr val="accent4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/>
            <a:t>плёнкообразователи</a:t>
          </a:r>
          <a:endParaRPr lang="ru-RU" sz="2200" kern="1200"/>
        </a:p>
      </dsp:txBody>
      <dsp:txXfrm>
        <a:off x="2328193" y="2918458"/>
        <a:ext cx="2775365" cy="1427329"/>
      </dsp:txXfrm>
    </dsp:sp>
    <dsp:sp modelId="{9C7CF88D-650F-4835-A6EC-E5DFFC252BD8}">
      <dsp:nvSpPr>
        <dsp:cNvPr id="0" name=""/>
        <dsp:cNvSpPr/>
      </dsp:nvSpPr>
      <dsp:spPr>
        <a:xfrm>
          <a:off x="4931902" y="121444"/>
          <a:ext cx="3071830" cy="142733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kern="1200" dirty="0">
              <a:latin typeface="Times New Roman" pitchFamily="18" charset="0"/>
              <a:cs typeface="Times New Roman" pitchFamily="18" charset="0"/>
            </a:rPr>
            <a:t>замедляющие процессы </a:t>
          </a:r>
          <a:r>
            <a:rPr lang="ru-RU" sz="1400" b="0" kern="1200" dirty="0" err="1">
              <a:latin typeface="Times New Roman" pitchFamily="18" charset="0"/>
              <a:cs typeface="Times New Roman" pitchFamily="18" charset="0"/>
            </a:rPr>
            <a:t>прогоркания</a:t>
          </a:r>
          <a:r>
            <a:rPr lang="ru-RU" sz="1400" b="0" kern="1200" dirty="0">
              <a:latin typeface="Times New Roman" pitchFamily="18" charset="0"/>
              <a:cs typeface="Times New Roman" pitchFamily="18" charset="0"/>
            </a:rPr>
            <a:t> жиров, увеличивающие в несколько раз сроки годности сосисок</a:t>
          </a:r>
        </a:p>
      </dsp:txBody>
      <dsp:txXfrm>
        <a:off x="4931902" y="121444"/>
        <a:ext cx="3071830" cy="1427334"/>
      </dsp:txXfrm>
    </dsp:sp>
    <dsp:sp modelId="{66B63929-1DBC-47FC-8DB8-5AA9C9BEA221}">
      <dsp:nvSpPr>
        <dsp:cNvPr id="0" name=""/>
        <dsp:cNvSpPr/>
      </dsp:nvSpPr>
      <dsp:spPr>
        <a:xfrm>
          <a:off x="5080134" y="1548779"/>
          <a:ext cx="2775365" cy="142732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гигроскопичные вещества, предохраняющие от высыхания, изменения структуры и текстуры сосисок</a:t>
          </a:r>
        </a:p>
      </dsp:txBody>
      <dsp:txXfrm>
        <a:off x="5080134" y="1548779"/>
        <a:ext cx="2775365" cy="1427329"/>
      </dsp:txXfrm>
    </dsp:sp>
    <dsp:sp modelId="{8187CD2A-DD32-4F0D-A06F-484CA184E5FF}">
      <dsp:nvSpPr>
        <dsp:cNvPr id="0" name=""/>
        <dsp:cNvSpPr/>
      </dsp:nvSpPr>
      <dsp:spPr>
        <a:xfrm>
          <a:off x="4955382" y="2997661"/>
          <a:ext cx="2775365" cy="142732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>
              <a:latin typeface="Times New Roman" pitchFamily="18" charset="0"/>
              <a:cs typeface="Times New Roman" pitchFamily="18" charset="0"/>
            </a:rPr>
            <a:t>вещества, наносимые в виде плёнки на поверхность пищевых продуктов для сохранения свежести, дополнительного предотвращения высыхания, зачерствения продукта</a:t>
          </a:r>
          <a:r>
            <a:rPr lang="ru-RU" sz="1200" kern="1200" dirty="0"/>
            <a:t>.</a:t>
          </a:r>
        </a:p>
      </dsp:txBody>
      <dsp:txXfrm>
        <a:off x="4955382" y="2997661"/>
        <a:ext cx="2775365" cy="14273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6000"/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50004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Тема: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«Сосиски -  любимый продукт</a:t>
            </a:r>
            <a:br>
              <a:rPr lang="ru-RU" b="1" dirty="0" smtClean="0"/>
            </a:br>
            <a:r>
              <a:rPr lang="ru-RU" b="1" dirty="0" smtClean="0"/>
              <a:t> в школьном питании»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71736" y="4714884"/>
            <a:ext cx="6400800" cy="1752600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Выполнила:</a:t>
            </a:r>
          </a:p>
          <a:p>
            <a:pPr algn="r"/>
            <a:r>
              <a:rPr lang="ru-RU" sz="3100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Ромаренко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100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Аделина</a:t>
            </a:r>
            <a:endParaRPr lang="ru-RU" sz="3100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r"/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Ученица 8 класса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Руководитель:</a:t>
            </a:r>
            <a:endParaRPr lang="ru-RU" sz="800" dirty="0" smtClean="0">
              <a:solidFill>
                <a:schemeClr val="tx1"/>
              </a:solidFill>
              <a:latin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учитель химии,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Листровая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А.В.</a:t>
            </a:r>
            <a:endParaRPr lang="ru-RU" sz="4400" dirty="0" smtClean="0">
              <a:solidFill>
                <a:schemeClr val="tx1"/>
              </a:solidFill>
              <a:latin typeface="Arial" pitchFamily="34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Состав сосисок</a:t>
            </a: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571472" y="1214423"/>
          <a:ext cx="7929617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4000"/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/>
              <a:t>Сосиски -   продуктов   здорового питания?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0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7143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C00000"/>
                </a:solidFill>
              </a:rPr>
              <a:t>Опытно-экспериментальное исследование </a:t>
            </a:r>
            <a:br>
              <a:rPr lang="ru-RU" sz="2700" b="1" dirty="0" smtClean="0">
                <a:solidFill>
                  <a:srgbClr val="C00000"/>
                </a:solidFill>
              </a:rPr>
            </a:br>
            <a:r>
              <a:rPr lang="ru-RU" sz="2700" b="1" dirty="0" smtClean="0">
                <a:solidFill>
                  <a:srgbClr val="C00000"/>
                </a:solidFill>
              </a:rPr>
              <a:t>состава сосисок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214414" y="1643050"/>
          <a:ext cx="7072362" cy="2870137"/>
        </p:xfrm>
        <a:graphic>
          <a:graphicData uri="http://schemas.openxmlformats.org/drawingml/2006/table">
            <a:tbl>
              <a:tblPr/>
              <a:tblGrid>
                <a:gridCol w="521143"/>
                <a:gridCol w="2221130"/>
                <a:gridCol w="2044073"/>
                <a:gridCol w="1441596"/>
                <a:gridCol w="844420"/>
              </a:tblGrid>
              <a:tr h="4701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№ </a:t>
                      </a:r>
                      <a:r>
                        <a:rPr lang="ru-RU" sz="1600" b="1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600" b="1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57" marR="64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Название сосисок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57" marR="64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Категория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57" marR="64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Гост /ТУ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57" marR="64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Цена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57" marR="64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95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57" marR="64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Сосиски </a:t>
                      </a: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« Молочные»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Заполярный </a:t>
                      </a:r>
                      <a:r>
                        <a:rPr lang="ru-RU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мясокомбинат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57" marR="64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Колбасный </a:t>
                      </a: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продукт категории Б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57" marR="64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57" marR="64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414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57" marR="64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00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57" marR="64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Сосиски </a:t>
                      </a: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« Молочные»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МПК Норильский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57" marR="64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Колбасный </a:t>
                      </a: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продукт категории </a:t>
                      </a:r>
                      <a:r>
                        <a:rPr lang="ru-RU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Б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57" marR="648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ГОСТ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Р </a:t>
                      </a:r>
                      <a:r>
                        <a:rPr lang="ru-RU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52196-2011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57" marR="648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480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57" marR="64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DA30FCD-AEED-46C6-B116-454D7A18804E}"/>
              </a:ext>
            </a:extLst>
          </p:cNvPr>
          <p:cNvSpPr txBox="1"/>
          <p:nvPr/>
        </p:nvSpPr>
        <p:spPr>
          <a:xfrm>
            <a:off x="1500166" y="142852"/>
            <a:ext cx="70009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Таблица №2: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Требования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ГОСТа Р 52196-2011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 органолептическим показателям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сосисок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4B4B30E-65EC-409C-8CE4-6DB90598A18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4923" t="43177" r="25577" b="37485"/>
          <a:stretch/>
        </p:blipFill>
        <p:spPr>
          <a:xfrm>
            <a:off x="500033" y="1285860"/>
            <a:ext cx="8159995" cy="207170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640FFF9-0ECA-49B5-B757-617572A2D6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596" y="142852"/>
            <a:ext cx="1108838" cy="92867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871261C-30F9-42B3-84AE-D86E13EAE6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95794" y="142852"/>
            <a:ext cx="1648206" cy="1357346"/>
          </a:xfrm>
          <a:prstGeom prst="rect">
            <a:avLst/>
          </a:prstGeom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428728" y="3357562"/>
            <a:ext cx="53578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Органолептические показатели молочных сосисок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642910" y="3929066"/>
          <a:ext cx="7858180" cy="2274929"/>
        </p:xfrm>
        <a:graphic>
          <a:graphicData uri="http://schemas.openxmlformats.org/drawingml/2006/table">
            <a:tbl>
              <a:tblPr/>
              <a:tblGrid>
                <a:gridCol w="332703"/>
                <a:gridCol w="1310371"/>
                <a:gridCol w="1214446"/>
                <a:gridCol w="1143008"/>
                <a:gridCol w="1357322"/>
                <a:gridCol w="1143008"/>
                <a:gridCol w="1357322"/>
              </a:tblGrid>
              <a:tr h="3375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№ </a:t>
                      </a:r>
                      <a:r>
                        <a:rPr lang="ru-RU" sz="1200" b="1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200" b="1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50" marR="6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Название сосисок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50" marR="6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Внешний вид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50" marR="6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Консистенция 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50" marR="6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Цвет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50" marR="6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Плотность 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50" marR="6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Запах 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50" marR="6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390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50" marR="6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Сосиски  «Молочные»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МПК Норильский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50" marR="6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Батончики имеют чистую,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сухую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поверхность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50" marR="64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Нежная, сочная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50" marR="6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розовато- серый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однородный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50" marR="6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Плотная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50" marR="64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с ароматом пряностей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50" marR="6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39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50" marR="6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Сосиски «Молочные»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Заполярный мясокомбинат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50" marR="6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Батончики имеют чистую,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сухую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поверхность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50" marR="6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Нежная, сочная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50" marR="6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светло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-розовый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однородный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50" marR="6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плотная 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50" marR="6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Приятный 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50" marR="6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36828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Состав сосисок</a:t>
            </a:r>
            <a:endParaRPr lang="ru-RU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42910" y="500042"/>
          <a:ext cx="7786742" cy="6029037"/>
        </p:xfrm>
        <a:graphic>
          <a:graphicData uri="http://schemas.openxmlformats.org/drawingml/2006/table">
            <a:tbl>
              <a:tblPr/>
              <a:tblGrid>
                <a:gridCol w="4286280"/>
                <a:gridCol w="1857388"/>
                <a:gridCol w="1643074"/>
              </a:tblGrid>
              <a:tr h="8001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Состав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4" marR="44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Сосиски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«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Молочные»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Заполярный мясокомбинат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4" marR="44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Сосиски « Молочные»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МПК Норильский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4" marR="44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Свинина 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4" marR="44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*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4" marR="44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*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4" marR="44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0002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/>
                          <a:ea typeface="Calibri"/>
                          <a:cs typeface="Times New Roman"/>
                        </a:rPr>
                        <a:t>Шкура свиная</a:t>
                      </a: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4" marR="44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504" marR="44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504" marR="44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Говядина 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4" marR="44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*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4" marR="44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*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4" marR="44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0002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/>
                          <a:ea typeface="Calibri"/>
                          <a:cs typeface="Times New Roman"/>
                        </a:rPr>
                        <a:t>Мясо куриное</a:t>
                      </a: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4" marR="44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504" marR="44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504" marR="44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/>
                          <a:ea typeface="Calibri"/>
                          <a:cs typeface="Times New Roman"/>
                        </a:rPr>
                        <a:t>Мясо  птицы механической обвалки</a:t>
                      </a: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4" marR="44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504" marR="44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504" marR="44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/>
                          <a:ea typeface="Calibri"/>
                          <a:cs typeface="Times New Roman"/>
                        </a:rPr>
                        <a:t>Вода </a:t>
                      </a: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4" marR="44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504" marR="44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504" marR="44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/>
                          <a:ea typeface="Calibri"/>
                          <a:cs typeface="Times New Roman"/>
                        </a:rPr>
                        <a:t>Мука  пшеничная</a:t>
                      </a: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4" marR="44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504" marR="44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504" marR="44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/>
                          <a:ea typeface="Calibri"/>
                          <a:cs typeface="Times New Roman"/>
                        </a:rPr>
                        <a:t>Манная  крупа</a:t>
                      </a: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4" marR="44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504" marR="44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504" marR="44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/>
                          <a:ea typeface="Calibri"/>
                          <a:cs typeface="Times New Roman"/>
                        </a:rPr>
                        <a:t>Крахмал  картофельный </a:t>
                      </a: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4" marR="44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504" marR="44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504" marR="44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/>
                          <a:ea typeface="Calibri"/>
                          <a:cs typeface="Times New Roman"/>
                        </a:rPr>
                        <a:t>Молоко  питьевое</a:t>
                      </a: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4" marR="44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504" marR="44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504" marR="44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Молоко сухое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4" marR="44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*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4" marR="44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*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4" marR="44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0002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err="1">
                          <a:latin typeface="Times New Roman"/>
                          <a:ea typeface="Calibri"/>
                          <a:cs typeface="Times New Roman"/>
                        </a:rPr>
                        <a:t>Ароматизатор</a:t>
                      </a:r>
                      <a:r>
                        <a:rPr lang="ru-RU" sz="1200" b="0" dirty="0">
                          <a:latin typeface="Times New Roman"/>
                          <a:ea typeface="Calibri"/>
                          <a:cs typeface="Times New Roman"/>
                        </a:rPr>
                        <a:t>  молока</a:t>
                      </a: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4" marR="44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504" marR="44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504" marR="44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/>
                          <a:ea typeface="Calibri"/>
                          <a:cs typeface="Times New Roman"/>
                        </a:rPr>
                        <a:t>Концентрат  соевого белка</a:t>
                      </a: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4" marR="44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504" marR="44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504" marR="44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Яичный  </a:t>
                      </a: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меланж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4" marR="44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*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4" marR="44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*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4" marR="44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0002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Соль 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4" marR="44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*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4" marR="44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*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4" marR="44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0002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Сахар 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4" marR="44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504" marR="44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*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4" marR="44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0002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err="1">
                          <a:latin typeface="Times New Roman"/>
                          <a:ea typeface="Calibri"/>
                          <a:cs typeface="Times New Roman"/>
                        </a:rPr>
                        <a:t>Сахарозаменители</a:t>
                      </a:r>
                      <a:r>
                        <a:rPr lang="ru-RU" sz="1200" b="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4" marR="44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504" marR="44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504" marR="44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5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Пряности</a:t>
                      </a:r>
                      <a:r>
                        <a:rPr lang="ru-RU" sz="1200" b="0" dirty="0">
                          <a:latin typeface="Times New Roman"/>
                          <a:ea typeface="Calibri"/>
                          <a:cs typeface="Times New Roman"/>
                        </a:rPr>
                        <a:t>  (перец чёрный молотый, кориандр молотый и мускатный орех)</a:t>
                      </a: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4" marR="44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*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4" marR="44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*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4" marR="44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0002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/>
                          <a:ea typeface="Calibri"/>
                          <a:cs typeface="Times New Roman"/>
                        </a:rPr>
                        <a:t>Регулятор  кислотности </a:t>
                      </a: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4" marR="44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504" marR="44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504" marR="44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/>
                          <a:ea typeface="Calibri"/>
                          <a:cs typeface="Times New Roman"/>
                        </a:rPr>
                        <a:t>Усилитель  вкуса и аромата (</a:t>
                      </a:r>
                      <a:r>
                        <a:rPr lang="ru-RU" sz="1200" b="0" dirty="0" err="1">
                          <a:latin typeface="Times New Roman"/>
                          <a:ea typeface="Calibri"/>
                          <a:cs typeface="Times New Roman"/>
                        </a:rPr>
                        <a:t>глутамат</a:t>
                      </a:r>
                      <a:r>
                        <a:rPr lang="ru-RU" sz="1200" b="0" dirty="0">
                          <a:latin typeface="Times New Roman"/>
                          <a:ea typeface="Calibri"/>
                          <a:cs typeface="Times New Roman"/>
                        </a:rPr>
                        <a:t> натрия),</a:t>
                      </a: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4" marR="44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504" marR="44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504" marR="44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/>
                          <a:ea typeface="Calibri"/>
                          <a:cs typeface="Times New Roman"/>
                        </a:rPr>
                        <a:t>Усилитель  вкуса и аромата (</a:t>
                      </a:r>
                      <a:r>
                        <a:rPr lang="ru-RU" sz="1200" b="0" dirty="0" err="1">
                          <a:latin typeface="Times New Roman"/>
                          <a:ea typeface="Calibri"/>
                          <a:cs typeface="Times New Roman"/>
                        </a:rPr>
                        <a:t>глутамат</a:t>
                      </a:r>
                      <a:r>
                        <a:rPr lang="ru-RU" sz="1200" b="0" dirty="0">
                          <a:latin typeface="Times New Roman"/>
                          <a:ea typeface="Calibri"/>
                          <a:cs typeface="Times New Roman"/>
                        </a:rPr>
                        <a:t> натрия),</a:t>
                      </a: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4" marR="44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504" marR="44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504" marR="44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/>
                          <a:ea typeface="Calibri"/>
                          <a:cs typeface="Times New Roman"/>
                        </a:rPr>
                        <a:t>Антиокислитель  (аскорбиновая кислота)</a:t>
                      </a: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4" marR="44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504" marR="44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504" marR="44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/>
                          <a:ea typeface="Calibri"/>
                          <a:cs typeface="Times New Roman"/>
                        </a:rPr>
                        <a:t>Стабилизаторы  (камедь тары, </a:t>
                      </a:r>
                      <a:r>
                        <a:rPr lang="ru-RU" sz="1200" b="0" dirty="0" err="1">
                          <a:latin typeface="Times New Roman"/>
                          <a:ea typeface="Calibri"/>
                          <a:cs typeface="Times New Roman"/>
                        </a:rPr>
                        <a:t>каррагинан</a:t>
                      </a:r>
                      <a:r>
                        <a:rPr lang="ru-RU" sz="1200" b="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4" marR="44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504" marR="44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504" marR="44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/>
                          <a:ea typeface="Calibri"/>
                          <a:cs typeface="Times New Roman"/>
                        </a:rPr>
                        <a:t>Пищевой  краситель (кармин)</a:t>
                      </a: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4" marR="44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504" marR="44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504" marR="44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Фиксатор  окраски (нитрит натрия)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4" marR="44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*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4" marR="44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504" marR="44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Эксперимент №1 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700" b="1" dirty="0" smtClean="0"/>
              <a:t>« Присутствия в составе сосисок </a:t>
            </a:r>
            <a:r>
              <a:rPr lang="ru-RU" sz="2700" b="1" dirty="0" err="1" smtClean="0"/>
              <a:t>каррагинана</a:t>
            </a:r>
            <a:r>
              <a:rPr lang="ru-RU" sz="2700" b="1" dirty="0" smtClean="0"/>
              <a:t> 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C:\Documents and Settings\Admin\Рабочий стол\3.jpg"/>
          <p:cNvPicPr>
            <a:picLocks noGrp="1"/>
          </p:cNvPicPr>
          <p:nvPr>
            <p:ph idx="1"/>
          </p:nvPr>
        </p:nvPicPr>
        <p:blipFill>
          <a:blip r:embed="rId3" cstate="print"/>
          <a:srcRect t="14315" r="-30" b="22589"/>
          <a:stretch>
            <a:fillRect/>
          </a:stretch>
        </p:blipFill>
        <p:spPr bwMode="auto">
          <a:xfrm>
            <a:off x="1571604" y="1142984"/>
            <a:ext cx="5643602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42844" y="4796206"/>
            <a:ext cx="871543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Вывод</a:t>
            </a:r>
            <a:r>
              <a:rPr lang="en-US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lang="ru-RU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447675" marR="0"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Образец  № 2 (сосиски   Заполярный мясокомбинат)  сморщились и расслоились, что подтверждает наличие в образце </a:t>
            </a:r>
            <a:r>
              <a:rPr lang="ru-RU" sz="1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каррагинана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R="0" lvl="0" indent="4508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Информацию о его наличии производитель товаров не внес в маркировку.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Эксперимент №2  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700" b="1" dirty="0" smtClean="0"/>
              <a:t>« Присутствие в составе  крахмала»</a:t>
            </a:r>
            <a:endParaRPr lang="ru-RU" sz="2700" b="1" dirty="0"/>
          </a:p>
        </p:txBody>
      </p:sp>
      <p:pic>
        <p:nvPicPr>
          <p:cNvPr id="4" name="Рисунок 3" descr="C:\Documents and Settings\Admin\Рабочий стол\id.jpg"/>
          <p:cNvPicPr/>
          <p:nvPr/>
        </p:nvPicPr>
        <p:blipFill>
          <a:blip r:embed="rId3" cstate="print"/>
          <a:srcRect l="4292" t="-1353" r="30876"/>
          <a:stretch>
            <a:fillRect/>
          </a:stretch>
        </p:blipFill>
        <p:spPr bwMode="auto">
          <a:xfrm rot="5400000">
            <a:off x="714348" y="1285860"/>
            <a:ext cx="3429024" cy="41434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Documents and Settings\Admin\Рабочий стол\id.jpg 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571612"/>
            <a:ext cx="4143404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357158" y="5097346"/>
            <a:ext cx="850112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Вывод</a:t>
            </a:r>
            <a:r>
              <a:rPr lang="en-US" sz="1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lang="ru-RU" sz="12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Образец  № 2 (сосиски   Заполярный мясокомбинат)  имеет хорошо выраженное синее окрашивание, что подтверждает наличие в образце крахмала.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Информацию о его наличии производитель товаров не внес в маркировку.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Эксперимент № 3 </a:t>
            </a:r>
            <a:r>
              <a:rPr lang="ru-RU" sz="3000" b="1" dirty="0" smtClean="0"/>
              <a:t>« Обнаружение красящих веществ 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C:\Documents and Settings\Admin\Рабочий стол\id.jpg 7.jpg"/>
          <p:cNvPicPr/>
          <p:nvPr/>
        </p:nvPicPr>
        <p:blipFill>
          <a:blip r:embed="rId3" cstate="print"/>
          <a:srcRect t="1419" r="11874" b="9080"/>
          <a:stretch>
            <a:fillRect/>
          </a:stretch>
        </p:blipFill>
        <p:spPr bwMode="auto">
          <a:xfrm rot="5400000">
            <a:off x="1000099" y="1714491"/>
            <a:ext cx="3071835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643042" y="1142984"/>
            <a:ext cx="14911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Образец №1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215074" y="1214422"/>
            <a:ext cx="14911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Образец №2 </a:t>
            </a:r>
            <a:endParaRPr lang="ru-RU" dirty="0"/>
          </a:p>
        </p:txBody>
      </p:sp>
      <p:pic>
        <p:nvPicPr>
          <p:cNvPr id="7" name="Рисунок 6" descr="C:\Documents and Settings\Admin\Рабочий стол\id.jpg 6.jpg"/>
          <p:cNvPicPr/>
          <p:nvPr/>
        </p:nvPicPr>
        <p:blipFill>
          <a:blip r:embed="rId4" cstate="print"/>
          <a:srcRect l="11592" t="4599" r="3615"/>
          <a:stretch>
            <a:fillRect/>
          </a:stretch>
        </p:blipFill>
        <p:spPr bwMode="auto">
          <a:xfrm rot="5400000">
            <a:off x="5072066" y="1714488"/>
            <a:ext cx="3071834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500034" y="4929198"/>
            <a:ext cx="7215238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Вывод</a:t>
            </a:r>
            <a:r>
              <a:rPr lang="en-US" sz="1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lang="ru-RU" sz="12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Образцы  прозрачные и светлые, без видимых следов красителя.  Что подтверждает отсутствие красителя или изготовлены с фиксатором красителя.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образца №2 указан  на упаковке фиксатор красителя.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как на внешний вид данные сосиски выглядят  розовыми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подтверждает наличие красителя  в данном продукте.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9BA834F-8A0A-44D8-8A97-2BBF64531A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15206" y="4672861"/>
            <a:ext cx="2143140" cy="235325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500034" y="571480"/>
            <a:ext cx="7929618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73050" marR="0" lvl="0" indent="-2730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Качественные    сосиски, состоящие из натурального сырья, не могут относиться к категории здорового питания, так как в состав  могут входить вредные для здоровья человека фосфаты, нитрит  натрия,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каррагинан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и других химические добавки, без которых произвести сосиски сегодня технически невозможно.</a:t>
            </a:r>
          </a:p>
          <a:p>
            <a:pPr marL="273050" marR="0" lvl="0" indent="-2730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273050" marR="0" lvl="0" indent="-2730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Исследованные нами образцы сосисок показали, что красителя не было обнаружено ни в одном образце. В маркировке образца №1 краситель не значится, а в образце № 2 указан фиксатор красителя (нитрит натрия). </a:t>
            </a:r>
          </a:p>
          <a:p>
            <a:pPr marL="273050" marR="0" lvl="0" indent="-2730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273050" marR="0" lvl="0" indent="-2730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 образце №2 присутствует крахмал 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каррагинан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при этом их содержание было не указано на упаковке. Качественной и полезной такой продукт нельзя считать, а значит, он  не является безопасным для человека. </a:t>
            </a:r>
          </a:p>
          <a:p>
            <a:pPr marL="273050" marR="0" lvl="0" indent="-2730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273050" lvl="0" indent="-27305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производстве сосисок может использоваться более 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дешёвое, иногда не свежее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сырьё о котором производитель не всегда упоминает в маркировке. </a:t>
            </a:r>
          </a:p>
          <a:p>
            <a:pPr marL="273050" lvl="0" indent="-27305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Некачественное и совершенно непривлекательное сырьё требует повышенных доз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ароматизаторов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красителей, консервантов, стабилизаторов, антиокислителей и другой вредной пищевой химии, которая негативным образом сказывается на здоровье человека.</a:t>
            </a:r>
          </a:p>
          <a:p>
            <a:pPr marL="273050" marR="0" lvl="0" indent="-2730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Сосиски, с длинным перечнем вредных химических добавок являются более вредными для здоровья современного человека, чем привычные в прошлом варёные сосиски, и подлежат жёсткому ограничению в рационе питания людей.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Гипотеза нашего исследования подтвердилась: сосиски, в состав которых входят скрытые или вредные химические добавки, вредны для здоровья человека и не могут использоваться в рационе здорового питания школьника. В меню столовой школы №23, по четвергам, кормят сосисками 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«Молочные» МПК Норильский, образцы которых успешно прошли наши испытания.</a:t>
            </a:r>
            <a:endParaRPr kumimoji="0" lang="ru-RU" sz="1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4523D927-4AD8-478B-AE5E-1824C97C2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976" y="142852"/>
            <a:ext cx="7358114" cy="571504"/>
          </a:xfrm>
        </p:spPr>
        <p:txBody>
          <a:bodyPr>
            <a:normAutofit/>
          </a:bodyPr>
          <a:lstStyle/>
          <a:p>
            <a:r>
              <a:rPr lang="ru-RU" sz="3000" b="1" dirty="0">
                <a:solidFill>
                  <a:srgbClr val="C00000"/>
                </a:solidFill>
              </a:rPr>
              <a:t>Выводы исследования: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9BA834F-8A0A-44D8-8A97-2BBF64531A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01024" y="5626748"/>
            <a:ext cx="1308188" cy="123125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9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6429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>
                <a:solidFill>
                  <a:srgbClr val="C00000"/>
                </a:solidFill>
              </a:rPr>
              <a:t>Рекомендации  для потребителей сосисок: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642910" y="714356"/>
            <a:ext cx="821537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8600" marR="0" lvl="0" indent="-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 покупке сосисок нужно отдавать предпочтение сосискам высшего сорта, изготовленным в соответствии с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ГОСТами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а не по ТУ (Техническим условиям), поскольку сырьё там более качественное и количество вредных добавок меньше; </a:t>
            </a: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Изучите состав. Мясо должно быть указано первым пунктом. И лучше, если в составе не будет его заменителей — они могут скрываться под надписью «белок».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Обратите внимание на цвет. Если сосиски ярко-розовые, скорее всего, в них много нитритов или/и производитель добавил красители. Лучше выбирать продукцию с однородным серовато-розовым фаршем.</a:t>
            </a: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Потрогайте их: сосиски должны быть упругими и после нажатия легко восстанавливать форму.</a:t>
            </a: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Посмотрите, в натуральной они или в искусственной оболочке. Если в искусственной, то она должна быть гладкой, не морщиниться, но натуральная оболочка все же лучше.</a:t>
            </a: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Сосиски – продукт скоропортящийся. Изучите срок годности. Развесные сосиски хранятся 3−5 суток. В модифицированной газовой атмосфере — до 35 суток. В вакуумной — 15−20 суток, а после вскрытия — не больше 1−3 суток. Если срок годности не указан, то эта продукция вообще не заслуживает доверия.</a:t>
            </a: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 сохранения здоровья нужно ежедневно ограничивать количество сосисок в рационе питания – употреблять не более 50 граммов в день;</a:t>
            </a: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Сосиски  нельзя давать детям до 14 лет; так называемыми «детскими» сосисками можно кормить детей в возрасте от 3 лет, при этом их можно давать в количестве не более 50 граммов ежедневно;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71414"/>
            <a:ext cx="8229600" cy="5597533"/>
          </a:xfrm>
          <a:blipFill dpi="0" rotWithShape="1">
            <a:blip r:embed="rId2" cstate="print">
              <a:alphaModFix amt="25000"/>
            </a:blip>
            <a:srcRect/>
            <a:stretch>
              <a:fillRect/>
            </a:stretch>
          </a:blipFill>
        </p:spPr>
        <p:txBody>
          <a:bodyPr>
            <a:noAutofit/>
          </a:bodyPr>
          <a:lstStyle/>
          <a:p>
            <a:r>
              <a:rPr lang="ru-RU" sz="1600" b="1" dirty="0" smtClean="0"/>
              <a:t>Цель исследования:</a:t>
            </a:r>
            <a:r>
              <a:rPr lang="ru-RU" sz="1600" dirty="0" smtClean="0"/>
              <a:t> </a:t>
            </a:r>
          </a:p>
          <a:p>
            <a:pPr indent="17463">
              <a:buNone/>
            </a:pPr>
            <a:r>
              <a:rPr lang="ru-RU" sz="1600" dirty="0" smtClean="0"/>
              <a:t>оценить качество сосисок, используемые в питании учащихся в школьной столовой с точки зрения здорового питания и здорового образа жизни.</a:t>
            </a:r>
          </a:p>
          <a:p>
            <a:endParaRPr lang="ru-RU" sz="1600" b="1" dirty="0" smtClean="0"/>
          </a:p>
          <a:p>
            <a:r>
              <a:rPr lang="ru-RU" sz="1600" b="1" dirty="0" smtClean="0"/>
              <a:t>Гипотеза исследования:</a:t>
            </a:r>
            <a:r>
              <a:rPr lang="ru-RU" sz="1600" dirty="0" smtClean="0"/>
              <a:t>  В условиях рыночной экономики и свободного ценообразования продукты школьного питания (сосиски) не должны  иметь вредные химические добавки. </a:t>
            </a:r>
          </a:p>
          <a:p>
            <a:endParaRPr lang="ru-RU" sz="1600" b="1" dirty="0" smtClean="0"/>
          </a:p>
          <a:p>
            <a:r>
              <a:rPr lang="ru-RU" sz="1600" b="1" dirty="0" smtClean="0"/>
              <a:t>Задачи исследования:</a:t>
            </a:r>
            <a:endParaRPr lang="ru-RU" sz="1600" dirty="0" smtClean="0"/>
          </a:p>
          <a:p>
            <a:pPr marL="514350" lvl="0" indent="-241300">
              <a:buFont typeface="+mj-lt"/>
              <a:buAutoNum type="arabicPeriod"/>
            </a:pPr>
            <a:r>
              <a:rPr lang="ru-RU" sz="1600" dirty="0" smtClean="0"/>
              <a:t>Изучить ассортимент и составы сосисок в г. Норильске.</a:t>
            </a:r>
          </a:p>
          <a:p>
            <a:pPr marL="514350" lvl="0" indent="-241300">
              <a:buFont typeface="+mj-lt"/>
              <a:buAutoNum type="arabicPeriod"/>
            </a:pPr>
            <a:r>
              <a:rPr lang="ru-RU" sz="1600" dirty="0" smtClean="0"/>
              <a:t>Разработать методику определения состава сосисок и выполнить химический анализ состава сосисок.</a:t>
            </a:r>
          </a:p>
          <a:p>
            <a:pPr marL="514350" lvl="0" indent="-241300">
              <a:buFont typeface="+mj-lt"/>
              <a:buAutoNum type="arabicPeriod"/>
            </a:pPr>
            <a:r>
              <a:rPr lang="ru-RU" sz="1600" dirty="0" smtClean="0"/>
              <a:t>Проанализировать практику производства сосисок и сделать обоснованный вывод о качестве  продукции для употребления в пищу в школьном питании. </a:t>
            </a:r>
          </a:p>
          <a:p>
            <a:endParaRPr lang="ru-RU" sz="1600" b="1" dirty="0" smtClean="0"/>
          </a:p>
          <a:p>
            <a:r>
              <a:rPr lang="ru-RU" sz="1600" b="1" dirty="0" smtClean="0"/>
              <a:t>Методы исследования: </a:t>
            </a:r>
          </a:p>
          <a:p>
            <a:pPr indent="17463">
              <a:buNone/>
            </a:pPr>
            <a:r>
              <a:rPr lang="ru-RU" sz="1600" dirty="0" smtClean="0"/>
              <a:t>теоретические и практические методы исследования.</a:t>
            </a:r>
          </a:p>
          <a:p>
            <a:endParaRPr lang="ru-RU" sz="1600" b="1" dirty="0" smtClean="0"/>
          </a:p>
          <a:p>
            <a:r>
              <a:rPr lang="ru-RU" sz="1600" b="1" dirty="0" smtClean="0"/>
              <a:t>Теоретические  методы: </a:t>
            </a:r>
            <a:r>
              <a:rPr lang="ru-RU" sz="1600" dirty="0" smtClean="0"/>
              <a:t>информационно -поисковые, изучение рецептур изготовления сосисок; обзор, анализ, сравнение, сопоставление, обобщение.  </a:t>
            </a:r>
          </a:p>
          <a:p>
            <a:r>
              <a:rPr lang="ru-RU" sz="1600" b="1" dirty="0" smtClean="0"/>
              <a:t>Практические  методы</a:t>
            </a:r>
            <a:r>
              <a:rPr lang="ru-RU" sz="1600" dirty="0" smtClean="0"/>
              <a:t>:</a:t>
            </a:r>
            <a:r>
              <a:rPr lang="ru-RU" sz="1600" b="1" dirty="0" smtClean="0"/>
              <a:t> </a:t>
            </a:r>
          </a:p>
          <a:p>
            <a:pPr>
              <a:buNone/>
            </a:pPr>
            <a:r>
              <a:rPr lang="ru-RU" sz="1600" b="1" dirty="0" smtClean="0"/>
              <a:t>        </a:t>
            </a:r>
            <a:r>
              <a:rPr lang="ru-RU" sz="1600" dirty="0" smtClean="0"/>
              <a:t>изучение ассортимента колбасных изделий в  г. Норильске,</a:t>
            </a:r>
          </a:p>
          <a:p>
            <a:pPr>
              <a:buNone/>
            </a:pPr>
            <a:r>
              <a:rPr lang="ru-RU" sz="1600" dirty="0" smtClean="0"/>
              <a:t>        химический эксперимент.</a:t>
            </a:r>
          </a:p>
          <a:p>
            <a:pPr lvl="0"/>
            <a:endParaRPr lang="ru-RU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8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642918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Вопрос №1: 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3600" dirty="0" smtClean="0"/>
              <a:t>Любите ли вы сосиски?</a:t>
            </a:r>
            <a:br>
              <a:rPr lang="ru-RU" sz="3600" dirty="0" smtClean="0"/>
            </a:br>
            <a:endParaRPr lang="ru-RU" sz="3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1000108"/>
          <a:ext cx="8429684" cy="5411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FF0000"/>
                </a:solidFill>
              </a:rPr>
              <a:t>Вопрос №2: </a:t>
            </a:r>
            <a:br>
              <a:rPr lang="ru-RU" sz="3100" b="1" dirty="0" smtClean="0">
                <a:solidFill>
                  <a:srgbClr val="FF0000"/>
                </a:solidFill>
              </a:rPr>
            </a:br>
            <a:r>
              <a:rPr lang="ru-RU" sz="4000" dirty="0" smtClean="0"/>
              <a:t>Часто ли Вы едите сосиски</a:t>
            </a:r>
            <a:r>
              <a:rPr lang="ru-RU" dirty="0" smtClean="0"/>
              <a:t>?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071546"/>
          <a:ext cx="8401080" cy="5054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FF0000"/>
                </a:solidFill>
              </a:rPr>
              <a:t>Вопрос №3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 Знаете ли Вы состав сосисок?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928662" y="1285860"/>
          <a:ext cx="7358114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технологии изготовления сосисок.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ru-RU" b="1" i="1" dirty="0" smtClean="0"/>
              <a:t>подготовка мясного сырья</a:t>
            </a:r>
            <a:r>
              <a:rPr lang="ru-RU" dirty="0" smtClean="0"/>
              <a:t>; </a:t>
            </a:r>
          </a:p>
          <a:p>
            <a:pPr lvl="0"/>
            <a:r>
              <a:rPr lang="ru-RU" dirty="0" smtClean="0"/>
              <a:t>затем </a:t>
            </a:r>
            <a:r>
              <a:rPr lang="ru-RU" b="1" i="1" dirty="0" smtClean="0"/>
              <a:t>первичное измельчение, посол и выдержка мяса</a:t>
            </a:r>
            <a:r>
              <a:rPr lang="ru-RU" i="1" dirty="0" smtClean="0"/>
              <a:t>;</a:t>
            </a:r>
            <a:endParaRPr lang="ru-RU" dirty="0" smtClean="0"/>
          </a:p>
          <a:p>
            <a:pPr lvl="0"/>
            <a:r>
              <a:rPr lang="ru-RU" b="1" i="1" dirty="0" smtClean="0"/>
              <a:t>тонкое измельчение</a:t>
            </a:r>
            <a:r>
              <a:rPr lang="ru-RU" dirty="0" smtClean="0"/>
              <a:t>, получение мясной эмульсии; приготовление фарша; </a:t>
            </a:r>
          </a:p>
          <a:p>
            <a:pPr lvl="0"/>
            <a:r>
              <a:rPr lang="ru-RU" b="1" i="1" dirty="0" err="1" smtClean="0"/>
              <a:t>шприцевание</a:t>
            </a:r>
            <a:r>
              <a:rPr lang="ru-RU" b="1" i="1" dirty="0" smtClean="0"/>
              <a:t> </a:t>
            </a:r>
            <a:r>
              <a:rPr lang="ru-RU" dirty="0" smtClean="0"/>
              <a:t>- наполнение оболочек </a:t>
            </a:r>
          </a:p>
          <a:p>
            <a:pPr lvl="0"/>
            <a:r>
              <a:rPr lang="ru-RU" b="1" i="1" dirty="0" smtClean="0"/>
              <a:t>перекручивание сосисок</a:t>
            </a:r>
            <a:r>
              <a:rPr lang="ru-RU" dirty="0" smtClean="0"/>
              <a:t> ( придаётся их конечная форма); </a:t>
            </a:r>
          </a:p>
          <a:p>
            <a:pPr lvl="0"/>
            <a:r>
              <a:rPr lang="ru-RU" b="1" i="1" dirty="0" smtClean="0"/>
              <a:t>обжарка </a:t>
            </a:r>
            <a:r>
              <a:rPr lang="ru-RU" dirty="0" smtClean="0"/>
              <a:t>(поверхности  обрабатываются горячими дымовыми газами); </a:t>
            </a:r>
          </a:p>
          <a:p>
            <a:pPr lvl="0"/>
            <a:r>
              <a:rPr lang="ru-RU" b="1" i="1" dirty="0" smtClean="0"/>
              <a:t>варка </a:t>
            </a:r>
            <a:r>
              <a:rPr lang="ru-RU" dirty="0" smtClean="0"/>
              <a:t>(сосиски нагреваются водой, насыщенным паром или горячим воздухом до кулинарной готовности) </a:t>
            </a:r>
          </a:p>
          <a:p>
            <a:pPr lvl="0"/>
            <a:r>
              <a:rPr lang="ru-RU" b="1" i="1" dirty="0" smtClean="0"/>
              <a:t>охлаждение</a:t>
            </a:r>
            <a:r>
              <a:rPr lang="ru-RU" dirty="0" smtClean="0"/>
              <a:t> [1, 4, 12].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FF0000"/>
                </a:solidFill>
              </a:rPr>
              <a:t>Вопрос № 4 </a:t>
            </a:r>
            <a:br>
              <a:rPr lang="ru-RU" sz="3100" b="1" dirty="0" smtClean="0">
                <a:solidFill>
                  <a:srgbClr val="FF0000"/>
                </a:solidFill>
              </a:rPr>
            </a:br>
            <a:r>
              <a:rPr lang="ru-RU" sz="3600" b="1" dirty="0" smtClean="0"/>
              <a:t>Названия сосисок, которые учащиеся употребляют в пищу.</a:t>
            </a:r>
            <a:endParaRPr lang="ru-RU" sz="3600" b="1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357158" y="1714488"/>
          <a:ext cx="8643998" cy="4429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79690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Состав сосисок.</a:t>
            </a:r>
            <a:endParaRPr lang="ru-RU" sz="32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285852" y="1071546"/>
          <a:ext cx="7072362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Состав сосисок.</a:t>
            </a: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1000100" y="1285860"/>
          <a:ext cx="7443008" cy="4805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959</Words>
  <Application>Microsoft Office PowerPoint</Application>
  <PresentationFormat>Экран (4:3)</PresentationFormat>
  <Paragraphs>228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Тема: «Сосиски -  любимый продукт  в школьном питании» </vt:lpstr>
      <vt:lpstr>Слайд 2</vt:lpstr>
      <vt:lpstr>Вопрос №1:  Любите ли вы сосиски? </vt:lpstr>
      <vt:lpstr>Вопрос №2:  Часто ли Вы едите сосиски? </vt:lpstr>
      <vt:lpstr>Вопрос №3  Знаете ли Вы состав сосисок? </vt:lpstr>
      <vt:lpstr>технологии изготовления сосисок.</vt:lpstr>
      <vt:lpstr>Вопрос № 4  Названия сосисок, которые учащиеся употребляют в пищу.</vt:lpstr>
      <vt:lpstr>Состав сосисок.</vt:lpstr>
      <vt:lpstr>Состав сосисок.</vt:lpstr>
      <vt:lpstr>Состав сосисок</vt:lpstr>
      <vt:lpstr>Сосиски -   продуктов   здорового питания? </vt:lpstr>
      <vt:lpstr>Опытно-экспериментальное исследование  состава сосисок  </vt:lpstr>
      <vt:lpstr>Слайд 13</vt:lpstr>
      <vt:lpstr>Состав сосисок</vt:lpstr>
      <vt:lpstr>Эксперимент №1  « Присутствия в составе сосисок каррагинана » </vt:lpstr>
      <vt:lpstr>Эксперимент №2   « Присутствие в составе  крахмала»</vt:lpstr>
      <vt:lpstr>Эксперимент № 3 « Обнаружение красящих веществ » </vt:lpstr>
      <vt:lpstr>Выводы исследования:</vt:lpstr>
      <vt:lpstr> Рекомендации  для потребителей сосисок: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«Сосиски -  любимый продукт  в школьном питании» </dc:title>
  <cp:lastModifiedBy>Andrei</cp:lastModifiedBy>
  <cp:revision>34</cp:revision>
  <dcterms:modified xsi:type="dcterms:W3CDTF">2021-04-05T09:22:41Z</dcterms:modified>
</cp:coreProperties>
</file>