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17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559A6-C81D-4B58-A388-79CE46B0D8C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8F5685-5F95-4752-A460-BB3D42074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en-US" sz="4400" dirty="0">
                <a:solidFill>
                  <a:srgbClr val="FF0000"/>
                </a:solidFill>
              </a:rPr>
              <a:t>ө</a:t>
            </a:r>
            <a:r>
              <a:rPr lang="ru-RU" sz="4400" dirty="0" err="1" smtClean="0">
                <a:solidFill>
                  <a:srgbClr val="FF0000"/>
                </a:solidFill>
              </a:rPr>
              <a:t>рөн </a:t>
            </a:r>
            <a:r>
              <a:rPr lang="ru-RU" sz="4400" dirty="0" smtClean="0">
                <a:solidFill>
                  <a:srgbClr val="FF0000"/>
                </a:solidFill>
              </a:rPr>
              <a:t>диктант.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туойда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42913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1432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маас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00100" y="4857760"/>
            <a:ext cx="5214974" cy="16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муос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00100" y="4786322"/>
            <a:ext cx="5429288" cy="16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5004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уор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42913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4071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чороон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42913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71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чааскы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42913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l-G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γγ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857224" y="478632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таба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650548"/>
            <a:ext cx="5357850" cy="16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67335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туу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рда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766" t="27778" r="23437" b="35416"/>
          <a:stretch>
            <a:fillRect/>
          </a:stretch>
        </p:blipFill>
        <p:spPr bwMode="auto">
          <a:xfrm>
            <a:off x="1071538" y="4429132"/>
            <a:ext cx="6072230" cy="1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16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Көрөн диктант.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Көрөн диктант.</dc:title>
  <dc:creator>Админ</dc:creator>
  <cp:lastModifiedBy>Админ</cp:lastModifiedBy>
  <cp:revision>3</cp:revision>
  <dcterms:created xsi:type="dcterms:W3CDTF">2021-12-20T11:15:01Z</dcterms:created>
  <dcterms:modified xsi:type="dcterms:W3CDTF">2021-12-20T11:35:06Z</dcterms:modified>
</cp:coreProperties>
</file>