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58" r:id="rId4"/>
    <p:sldId id="270" r:id="rId5"/>
    <p:sldId id="269" r:id="rId6"/>
    <p:sldId id="268" r:id="rId7"/>
    <p:sldId id="267" r:id="rId8"/>
    <p:sldId id="266" r:id="rId9"/>
    <p:sldId id="264" r:id="rId10"/>
    <p:sldId id="263" r:id="rId11"/>
    <p:sldId id="276" r:id="rId12"/>
    <p:sldId id="273" r:id="rId13"/>
    <p:sldId id="277" r:id="rId14"/>
    <p:sldId id="271" r:id="rId15"/>
    <p:sldId id="272" r:id="rId16"/>
    <p:sldId id="278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-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48EF4-1162-4AE9-9979-EBC550C2554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669DA-5B85-4A8B-A8A7-A586CAECE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2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669DA-5B85-4A8B-A8A7-A586CAECE0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5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4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5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4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5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9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7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9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0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4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7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93EC-3C6B-4533-83EC-DC0054BAFA2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3DEB2-B6D3-48F3-9684-235F6EC65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7319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2870200"/>
            <a:ext cx="2006600" cy="34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80" y="1783080"/>
            <a:ext cx="11902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 «Развитие речи посредством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художественной литературы»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4785360"/>
            <a:ext cx="673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Подготовительная группа «Звездочки»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6EC05-432D-40B8-A439-E5B304A8C6DA}"/>
              </a:ext>
            </a:extLst>
          </p:cNvPr>
          <p:cNvSpPr txBox="1"/>
          <p:nvPr/>
        </p:nvSpPr>
        <p:spPr>
          <a:xfrm>
            <a:off x="3152275" y="813475"/>
            <a:ext cx="7423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Д/с «Улыбка» - филиал МБДОУ – </a:t>
            </a:r>
            <a:r>
              <a:rPr lang="ru-RU" sz="1800" b="1" dirty="0" err="1"/>
              <a:t>Боровихинский</a:t>
            </a:r>
            <a:r>
              <a:rPr lang="ru-RU" sz="1800" b="1" dirty="0"/>
              <a:t> д/с о/в  «Солнышко»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3963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71" y="2119086"/>
            <a:ext cx="5820229" cy="4281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9" y="580571"/>
            <a:ext cx="5607352" cy="4136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64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14" y="769257"/>
            <a:ext cx="7344229" cy="543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33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0" y="478972"/>
            <a:ext cx="9390742" cy="5820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40546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5" y="878342"/>
            <a:ext cx="4456348" cy="517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54" y="1201539"/>
            <a:ext cx="6102562" cy="4527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07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3" y="2057400"/>
            <a:ext cx="5805713" cy="4136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" y="725714"/>
            <a:ext cx="5617029" cy="440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13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" y="620258"/>
            <a:ext cx="4620684" cy="346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988457"/>
            <a:ext cx="6168571" cy="419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04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" y="754741"/>
            <a:ext cx="5220305" cy="394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2017486"/>
            <a:ext cx="5762170" cy="4180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0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5" y="595085"/>
            <a:ext cx="5646056" cy="3497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7" y="2235201"/>
            <a:ext cx="5471884" cy="399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19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4" y="1698171"/>
            <a:ext cx="5776684" cy="42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6" y="667658"/>
            <a:ext cx="5834743" cy="474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27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780618"/>
            <a:ext cx="3078480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подготовительной группы, воспитатели, родители.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Срок реализации проекта: краткосрочный (март 2021года).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Тип проекта: творчески – театрализованный.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780618"/>
            <a:ext cx="7376160" cy="537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39429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6320" y="1203960"/>
            <a:ext cx="10302240" cy="410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темы: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Одной из проблем нашего современного общества является приобщение ребенка к чтению. Почти в каждом доме сейчас имеются компьютеры, планшеты. Нам мамам и папам проще включил ребенку компьютер, и мы занимаемся домашними делами и ребёнок занят делом.  Как результат дети не любят или не хотят читать книги. Интерес к чтению совсем пропадает.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Любовь к чтению книг необходимо развивать с раннего возраста, необходимо вырабатывать в ребенке интерес к слушанию произведений.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647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520" y="716280"/>
            <a:ext cx="10180320" cy="5451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Сформировать интерес к художественным произведениям.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Расширять, развивать словарь, активизировать речь детей.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Знакомить с основными жанровыми особенностями сказок, рассказов, стихотворений.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художественно- речевые исполнительские навыки детей при чтении стихотворений, в драматизациях.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Обращать внимание на изобразительно -выразительные средства (красочность и выразительность языка)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Приобщить детей к театрализованной деятельности.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книге.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Называть любимого детского автора.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5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131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60" y="868680"/>
            <a:ext cx="7909560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 подготовительный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1день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Заинтересовать всех детей и родителей проектом. Подобрать литературу по фольклору, текст и иллюстрации к сказке </a:t>
            </a:r>
            <a:r>
              <a:rPr lang="ru-RU" sz="24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«Волк и семеро козлят»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Скорректировать задачи, методы и приемы над проектом.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поговорки и загадки по теме.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родителей вместе с детьми сочинить небольшую сказку и нарисовать иллюстрацию к сказке.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9064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563880"/>
            <a:ext cx="11734800" cy="5655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основной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 дня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в группе речевой развивающей среды;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по развитию речи: «Сказка в гости к нам идёт»; «Рассказы по картинкам»; чтение и пересказ сказки «Лиса и козёл»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 детей с малыми фольклорными формами. 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(Пословицы, игры, загадки, скороговорки, считалки.)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сказки </a:t>
            </a:r>
            <a:r>
              <a:rPr lang="ru-RU" sz="24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«Волк и семеро козлят»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сказки </a:t>
            </a:r>
            <a:r>
              <a:rPr lang="ru-RU" sz="24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«Волк и семеро козлят»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новый лад.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Сравнить два варианта сказки. Познакомить детей с иллюстрациями к сказке.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Опытно –экспериментальная деятельность: предложить детям придумать новый финал сказки.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деятельность: Предложить детям нарисовать иллюстрации к сказке </a:t>
            </a:r>
            <a:r>
              <a:rPr lang="ru-RU" sz="2400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«Волк и семеро козлят»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Д/и: «Назови сказку», «Волшебный клубок», «Угадай по описанию».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6799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5840" y="716280"/>
            <a:ext cx="8382000" cy="357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3аключительный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день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книги сказок собственного сочинения.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рисунков.                                                                    Показ спектакля «Волк и семеро козлят» детям, которые не участвуют в спектакле, детям других возрастных групп.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папках передвижках, и родительском уголке выставить рекомендации какие книги читать детям, как воспитать бережное отношение к книгам.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5357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3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2040" y="1554480"/>
            <a:ext cx="10073640" cy="353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-развитие умение детей пересказывать содержание художественного произведения;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умения перевоплощения в героев сказок, передавая    их эмоциональное состояние.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 умение правильно и четко выражать свои мысли.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привитие интереса детям к книге.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 детей творческой фантазии. воображения.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пополнение словарного запаса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4880" y="670561"/>
            <a:ext cx="6316503" cy="489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305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602342"/>
            <a:ext cx="5756459" cy="3933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1657"/>
            <a:ext cx="5467484" cy="402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40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252</TotalTime>
  <Words>525</Words>
  <Application>Microsoft Office PowerPoint</Application>
  <PresentationFormat>Широкоэкранный</PresentationFormat>
  <Paragraphs>48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24</cp:revision>
  <dcterms:created xsi:type="dcterms:W3CDTF">2021-03-21T02:55:44Z</dcterms:created>
  <dcterms:modified xsi:type="dcterms:W3CDTF">2022-02-04T19:38:01Z</dcterms:modified>
</cp:coreProperties>
</file>