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80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828" autoAdjust="0"/>
  </p:normalViewPr>
  <p:slideViewPr>
    <p:cSldViewPr>
      <p:cViewPr varScale="1">
        <p:scale>
          <a:sx n="106" d="100"/>
          <a:sy n="106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38AEBD-F81F-4CCA-9233-747C761F2E85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D94B10-CAB4-42A9-B626-BBFF369539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71543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chemeClr val="tx1"/>
                </a:solidFill>
              </a:rPr>
              <a:t/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Мастер-класс по изобразительному искусству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FFFF00"/>
                </a:solidFill>
              </a:rPr>
              <a:t>"Учимся рисовать осенний пейзаж"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i="1" dirty="0" smtClean="0">
                <a:solidFill>
                  <a:schemeClr val="tx1"/>
                </a:solidFill>
              </a:rPr>
              <a:t>6 класс</a:t>
            </a:r>
            <a:endParaRPr lang="ru-RU" sz="2700" i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929198"/>
            <a:ext cx="7429552" cy="1785950"/>
          </a:xfrm>
        </p:spPr>
        <p:txBody>
          <a:bodyPr>
            <a:normAutofit fontScale="92500" lnSpcReduction="10000"/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r>
              <a:rPr lang="ru-RU" sz="1600" dirty="0" smtClean="0"/>
              <a:t> 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Подготовил 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учитель 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изобразительного искусства                                        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                     МКОУ 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«СОШ» с.п. </a:t>
            </a:r>
            <a:r>
              <a:rPr lang="ru-RU" sz="1600" b="1" i="1" dirty="0" err="1" smtClean="0">
                <a:solidFill>
                  <a:srgbClr val="FFFF00"/>
                </a:solidFill>
                <a:latin typeface="+mj-lt"/>
              </a:rPr>
              <a:t>Светловодское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,                                                                                              </a:t>
            </a:r>
            <a:r>
              <a:rPr lang="ru-RU" sz="1600" b="1" i="1" dirty="0" err="1" smtClean="0">
                <a:solidFill>
                  <a:srgbClr val="FFFF00"/>
                </a:solidFill>
                <a:latin typeface="+mj-lt"/>
              </a:rPr>
              <a:t>Зольского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 муниципального района,                                                                                     Кабардино-Балкарской Республики                                                                                               </a:t>
            </a:r>
            <a:r>
              <a:rPr lang="ru-RU" sz="1600" b="1" i="1" dirty="0" err="1" smtClean="0">
                <a:solidFill>
                  <a:srgbClr val="FFFF00"/>
                </a:solidFill>
                <a:latin typeface="+mj-lt"/>
              </a:rPr>
              <a:t>Джандарова</a:t>
            </a:r>
            <a:r>
              <a:rPr lang="ru-RU" sz="1600" b="1" i="1" dirty="0" smtClean="0">
                <a:solidFill>
                  <a:srgbClr val="FFFF00"/>
                </a:solidFill>
                <a:latin typeface="+mj-lt"/>
              </a:rPr>
              <a:t> Марина </a:t>
            </a:r>
            <a:r>
              <a:rPr lang="ru-RU" sz="1600" b="1" i="1" dirty="0" err="1" smtClean="0">
                <a:solidFill>
                  <a:srgbClr val="FFFF00"/>
                </a:solidFill>
                <a:latin typeface="+mj-lt"/>
              </a:rPr>
              <a:t>Азаматовна</a:t>
            </a:r>
            <a:endParaRPr lang="ru-RU" sz="1600" b="1" i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24582" name="Picture 6" descr="https://i.pinimg.com/originals/20/2c/5d/202c5d600568db4898f10c5c8f0e72c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650096" cy="3884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15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5. Рисуем облака белой гуашью.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71546"/>
            <a:ext cx="678661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6. Землю рисуем небольшими мазками коричневым,                                     светло-коричневым и жёлтым цветом.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642942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15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7. На дальнем плане рисуем дерево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500857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8. На фоне воды рисуем зеркальное отражение                этого дерева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8580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9. Таким же образом рисуем                                                       ещё несколько деревьев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85804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2bf/0004ba26-8fa64a35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12858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10. Рисуем крону дерева яркими осенними цветами                                           полусухой кистью методом тычка, а в отражении воды                                                                                                                    используем менее насыщенные оттенки.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77460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786874" cy="50006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11. По такому же принципу рисуем остальные деревья.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35811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429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12. Можем дорисовать ёлочку и кустарники.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85860"/>
            <a:ext cx="734481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71438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13. На переднем плане рисуем ствол сосны и ветви.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88323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15436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Оборудование урока:</a:t>
            </a:r>
            <a:r>
              <a:rPr lang="ru-RU" sz="4000" dirty="0" smtClean="0">
                <a:solidFill>
                  <a:srgbClr val="002060"/>
                </a:solidFill>
              </a:rPr>
              <a:t> 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s://st2.depositphotos.com/7656090/11178/i/950/depositphotos_111780168-stock-photo-paint-palette-dirty-brushes-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967" y="3571876"/>
            <a:ext cx="4707733" cy="3138489"/>
          </a:xfrm>
          <a:prstGeom prst="rect">
            <a:avLst/>
          </a:prstGeom>
          <a:noFill/>
        </p:spPr>
      </p:pic>
      <p:pic>
        <p:nvPicPr>
          <p:cNvPr id="2056" name="Picture 8" descr="http://rastishka.by/wp-content/uploads/2015/04/risovanie-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822385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14. Рисуем крону сосны зелёной краской горизонтальными мазками.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84784"/>
            <a:ext cx="7344816" cy="508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14287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15. Проведём горизонтальные полосы на фоне воды                                       полусухой тонкой кистью белой гуашью.                                                              Рисуем рядом с сосной ещё пару деревьев.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785926"/>
            <a:ext cx="7029994" cy="481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142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16. Полусухой кистью методом тычка рисуем кроны деревьев, опавшую листву небольшими мазками                  тех же цветов и травку.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Ваша работа готова!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"Деревья пылают лиловыми и багряными кострами.          Золотыми россыпями светится земля.                                                               Плавно несет свои холодные воды иссиня - фиолетовая поверхности воды, в которой отражаются: прозрачная голубизна неба, белые облака, коричневые и медно-рыжие обрывистые берега, красноватые и жёлтые ветки деревьев, багряные листья кустарников.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Красавица – березка одиноко стоит на берегу реки.                        На переднем плане рисунка красуется вечно зелёная сосна  а на противоположном берегу маленькая ёлочка, которой не страшны никакие морозы. Осенний воздух свеж и прозрачен.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Рисунок "Осенний пейзаж"  – праздник золота и синевы. Радостный праздник красоты. И немного грустный:                         ведь эта красота – прощальная. Скоро зима.                                      Осень на картинке передает печаль прощальных дней, печаль падающих листьев, пожухлых трав, предзимнего солнца, слабо пригревающего землю".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   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7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7428" y="142852"/>
            <a:ext cx="3783714" cy="4714908"/>
          </a:xfrm>
          <a:prstGeom prst="rect">
            <a:avLst/>
          </a:prstGeom>
          <a:noFill/>
        </p:spPr>
      </p:pic>
      <p:pic>
        <p:nvPicPr>
          <p:cNvPr id="2" name="Picture 2" descr="C:\Users\Марина\Desktop\img1_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357430"/>
            <a:ext cx="4790811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0ac1/000980a0-67df47fe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j-lt"/>
              </a:rPr>
              <a:t>Пусть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труд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Ваш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дарит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всем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+mj-lt"/>
              </a:rPr>
              <a:t>радость</a:t>
            </a:r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!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Жанры изобразительного искусства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https://avatars.mds.yandex.net/get-pdb/222681/3939ffff-3750-45e7-9bdf-340b0383f0b2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28670"/>
            <a:ext cx="3683910" cy="2643206"/>
          </a:xfrm>
          <a:prstGeom prst="rect">
            <a:avLst/>
          </a:prstGeom>
          <a:noFill/>
        </p:spPr>
      </p:pic>
      <p:pic>
        <p:nvPicPr>
          <p:cNvPr id="16388" name="Picture 4" descr="https://www.artmajeur.com/medias/standard/m/i/milkaurbanikova/artwork/11341667_ked-jessen-farbi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3786214" cy="3039489"/>
          </a:xfrm>
          <a:prstGeom prst="rect">
            <a:avLst/>
          </a:prstGeom>
          <a:noFill/>
        </p:spPr>
      </p:pic>
      <p:pic>
        <p:nvPicPr>
          <p:cNvPr id="16390" name="Picture 6" descr="https://i.pinimg.com/736x/b3/6b/19/b36b190363c96725e2cdc021acab7b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85794"/>
            <a:ext cx="2357454" cy="3230862"/>
          </a:xfrm>
          <a:prstGeom prst="rect">
            <a:avLst/>
          </a:prstGeom>
          <a:noFill/>
        </p:spPr>
      </p:pic>
      <p:pic>
        <p:nvPicPr>
          <p:cNvPr id="7170" name="Picture 2" descr="https://avatars.mds.yandex.net/get-pdb/1390202/7a4bb761-c0e3-4897-958f-3e25923b2b01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4071942"/>
            <a:ext cx="3304008" cy="26432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14818"/>
            <a:ext cx="8858312" cy="25003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Осенние дни рождают у нас разные настроения. Холодный и пасмурный день отзывается в душе тоской и печалью, а солнечный, теплый – рождает, светлую радость.                                                                                                     Осень – самое выразительное время года!                                   Так и хочется застыть в восторге от разноцветья осенних красок.</a:t>
            </a:r>
          </a:p>
          <a:p>
            <a:endParaRPr lang="ru-RU" dirty="0"/>
          </a:p>
        </p:txBody>
      </p:sp>
      <p:pic>
        <p:nvPicPr>
          <p:cNvPr id="4" name="Рисунок 3" descr="https://ped-kopilka.ru/upload/blogs/12853_998db34cb532a00caa523a4aae4e0cd3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4214842" cy="582455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200" b="1" dirty="0" smtClean="0">
                <a:solidFill>
                  <a:srgbClr val="002060"/>
                </a:solidFill>
              </a:rPr>
              <a:t>Лес, точно терем расписной,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Лиловый, золотой, багряный,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Веселой, пестрою стеной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Стоит над светлою поляной.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Березы желтою резьбой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Блестят в лазури </a:t>
            </a:r>
            <a:r>
              <a:rPr lang="ru-RU" sz="2200" b="1" dirty="0" err="1" smtClean="0">
                <a:solidFill>
                  <a:srgbClr val="002060"/>
                </a:solidFill>
              </a:rPr>
              <a:t>голубой</a:t>
            </a:r>
            <a:r>
              <a:rPr lang="ru-RU" sz="2200" b="1" dirty="0" smtClean="0">
                <a:solidFill>
                  <a:srgbClr val="002060"/>
                </a:solidFill>
              </a:rPr>
              <a:t>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Как вышки, елочки темнеют,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А между кленами синеют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То там, то здесь в листве сквозной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Просветы в небо, что оконца.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Лес пахнет дубом и сосной,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За лето высох он от солнца,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И Осень тихою вдовой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Вступает в пестрый терем свой... </a:t>
            </a:r>
            <a:r>
              <a:rPr lang="ru-RU" sz="2200" b="1" i="1" dirty="0" smtClean="0">
                <a:solidFill>
                  <a:srgbClr val="002060"/>
                </a:solidFill>
              </a:rPr>
              <a:t>(И. Бунин)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7412" name="Picture 4" descr="https://avatars.mds.yandex.net/get-pdb/1101614/7248954b-459d-47ae-8daf-4a6a3dfd1438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290"/>
            <a:ext cx="464347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3100" b="1" dirty="0" smtClean="0">
                <a:solidFill>
                  <a:srgbClr val="FF0000"/>
                </a:solidFill>
              </a:rPr>
              <a:t>Этапы выполнения: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1. </a:t>
            </a:r>
            <a:r>
              <a:rPr lang="ru-RU" sz="2700" b="1" dirty="0" smtClean="0">
                <a:solidFill>
                  <a:srgbClr val="002060"/>
                </a:solidFill>
              </a:rPr>
              <a:t>Лист бумаги располагаем горизонтально.                                        Рисунок в карандаше нам не понадобится.</a:t>
            </a:r>
            <a:r>
              <a:rPr lang="ru-RU" sz="2700" b="1" dirty="0" smtClean="0"/>
              <a:t>                                                  </a:t>
            </a:r>
            <a:r>
              <a:rPr lang="ru-RU" sz="2700" b="1" dirty="0" smtClean="0">
                <a:solidFill>
                  <a:srgbClr val="002060"/>
                </a:solidFill>
              </a:rPr>
              <a:t>Рисуем линию горизонта светло-голубым.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risovashki.tv/media/content_images/2017/09/20/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85926"/>
            <a:ext cx="72866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7143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2. Покрываем верхнюю часть неба тёмно-голубым.</a:t>
            </a:r>
            <a:endParaRPr lang="ru-RU" sz="2800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9294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72560" cy="78581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+mj-lt"/>
              </a:rPr>
              <a:t>3. Добавляем белую гуашь и закрашиваем оставшуюся часть неба до линии горизонта.</a:t>
            </a:r>
            <a:endParaRPr lang="ru-RU" sz="3000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215238" cy="514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10001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4. Рисуем воду, закрашивая фон светло-голубым,                                          переходящим в тёмно-голубой.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risovashki.tv/media/content_images/2017/09/20/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57229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335</TotalTime>
  <Words>415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Мастер-класс по изобразительному искусству "Учимся рисовать осенний пейзаж" 6 класс</vt:lpstr>
      <vt:lpstr>       Оборудование урока:  </vt:lpstr>
      <vt:lpstr>Жанры изобразительного искусства </vt:lpstr>
      <vt:lpstr>Слайд 4</vt:lpstr>
      <vt:lpstr>Слайд 5</vt:lpstr>
      <vt:lpstr>  Этапы выполнения: 1. Лист бумаги располагаем горизонтально.                                        Рисунок в карандаше нам не понадобится.                                                  Рисуем линию горизонта светло-голубым.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Ваша работа готова! 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изобразительному искусству "Учимся рисовать осенний пейзаж"</dc:title>
  <dc:creator>Марина</dc:creator>
  <cp:lastModifiedBy>Марина</cp:lastModifiedBy>
  <cp:revision>30</cp:revision>
  <dcterms:created xsi:type="dcterms:W3CDTF">2019-11-04T18:02:34Z</dcterms:created>
  <dcterms:modified xsi:type="dcterms:W3CDTF">2022-02-05T22:28:05Z</dcterms:modified>
</cp:coreProperties>
</file>