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8F8E58-7275-490B-84F8-C7D053B38BC8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5CD8F-C5FD-45A5-A7B6-94EEEB7E8B3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851648" cy="12115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dirty="0">
                <a:ln w="50800"/>
                <a:solidFill>
                  <a:schemeClr val="tx2"/>
                </a:solidFill>
                <a:effectLst/>
              </a:rPr>
              <a:t>Муниципальное бюджетное дошкольное учреждение</a:t>
            </a:r>
            <a:br>
              <a:rPr lang="ru-RU" sz="2400" dirty="0">
                <a:ln w="50800"/>
                <a:solidFill>
                  <a:schemeClr val="tx2"/>
                </a:solidFill>
                <a:effectLst/>
              </a:rPr>
            </a:br>
            <a:r>
              <a:rPr lang="ru-RU" sz="2400" dirty="0">
                <a:ln w="50800"/>
                <a:solidFill>
                  <a:schemeClr val="tx2"/>
                </a:solidFill>
                <a:effectLst/>
              </a:rPr>
              <a:t>Центр развития ребёнка - детский сад №221 </a:t>
            </a:r>
            <a:r>
              <a:rPr lang="ru-RU" sz="2400" dirty="0" smtClean="0">
                <a:ln w="50800"/>
                <a:solidFill>
                  <a:schemeClr val="tx2"/>
                </a:solidFill>
                <a:effectLst/>
              </a:rPr>
              <a:t/>
            </a:r>
            <a:br>
              <a:rPr lang="ru-RU" sz="2400" dirty="0" smtClean="0">
                <a:ln w="50800"/>
                <a:solidFill>
                  <a:schemeClr val="tx2"/>
                </a:solidFill>
                <a:effectLst/>
              </a:rPr>
            </a:br>
            <a:r>
              <a:rPr lang="ru-RU" sz="2400" dirty="0" smtClean="0">
                <a:ln w="50800"/>
                <a:solidFill>
                  <a:schemeClr val="tx2"/>
                </a:solidFill>
                <a:effectLst/>
              </a:rPr>
              <a:t>" </a:t>
            </a:r>
            <a:r>
              <a:rPr lang="ru-RU" sz="2400" dirty="0">
                <a:ln w="50800"/>
                <a:solidFill>
                  <a:schemeClr val="tx2"/>
                </a:solidFill>
                <a:effectLst/>
              </a:rPr>
              <a:t>Дружный экипаж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854696" cy="1752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dirty="0"/>
              <a:t>Проект инновационной деятельности</a:t>
            </a:r>
          </a:p>
          <a:p>
            <a:pPr algn="ctr"/>
            <a:r>
              <a:rPr lang="ru-RU" dirty="0"/>
              <a:t>на тему:</a:t>
            </a:r>
          </a:p>
          <a:p>
            <a:pPr algn="ctr"/>
            <a:r>
              <a:rPr lang="ru-RU" b="1" i="1" dirty="0"/>
              <a:t>"Использование мнемотехнологий в развитии связной речи детей дошкольного возраста"</a:t>
            </a:r>
          </a:p>
          <a:p>
            <a:pPr algn="ctr"/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7083"/>
            <a:ext cx="4104456" cy="273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68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мнемотаблице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состоит из следующих этапов: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Рассматривание таблицы и разбор того, что на ней изображено.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Преобразование из абстрактных символов в образы.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Пересказ с опорой на символы (образы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Ирина\Desktop\Новая папка\0-02-0a-16ed6cc578843c9d9bb98a9d1467027db02305c39fbe4c8a15a1a687b7ac19a8_3d89aa5a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27338"/>
          <a:stretch/>
        </p:blipFill>
        <p:spPr bwMode="auto">
          <a:xfrm>
            <a:off x="323528" y="1772817"/>
            <a:ext cx="3852230" cy="461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рина\Desktop\Новая папка\0-02-0a-029bff9613658b77b39fbf0f5df75507ca445bdba0bc37d4580ae37ca912d218_ced1eaa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5897" b="12997"/>
          <a:stretch/>
        </p:blipFill>
        <p:spPr bwMode="auto">
          <a:xfrm>
            <a:off x="4499992" y="1772816"/>
            <a:ext cx="4176464" cy="4600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71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186376"/>
            <a:ext cx="8147248" cy="794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/>
              <a:t>"</a:t>
            </a:r>
            <a:r>
              <a:rPr lang="ru-RU" dirty="0"/>
              <a:t> </a:t>
            </a:r>
            <a:r>
              <a:rPr lang="ru-RU" b="1" dirty="0"/>
              <a:t>У лисы в глухом лесу"</a:t>
            </a:r>
          </a:p>
        </p:txBody>
      </p:sp>
      <p:pic>
        <p:nvPicPr>
          <p:cNvPr id="4" name="Объект 3" descr="C:\Users\Ирина\Desktop\Новая папка\0-02-0a-029bff9613658b77b39fbf0f5df75507ca445bdba0bc37d4580ae37ca912d218_ced1eaa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5897" b="47020"/>
          <a:stretch/>
        </p:blipFill>
        <p:spPr bwMode="auto">
          <a:xfrm>
            <a:off x="574335" y="3824227"/>
            <a:ext cx="3832123" cy="2810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861" y="1124744"/>
            <a:ext cx="396044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i="1" dirty="0"/>
              <a:t>У лисы в лесу глухом</a:t>
            </a:r>
            <a:br>
              <a:rPr lang="ru-RU" sz="2000" b="1" i="1" dirty="0"/>
            </a:br>
            <a:r>
              <a:rPr lang="ru-RU" sz="2000" b="1" i="1" dirty="0"/>
              <a:t>Есть нора - надежный дом.</a:t>
            </a:r>
            <a:br>
              <a:rPr lang="ru-RU" sz="2000" b="1" i="1" dirty="0"/>
            </a:br>
            <a:r>
              <a:rPr lang="ru-RU" sz="2000" b="1" i="1" dirty="0"/>
              <a:t>Не страшны зимой метели</a:t>
            </a:r>
            <a:br>
              <a:rPr lang="ru-RU" sz="2000" b="1" i="1" dirty="0"/>
            </a:br>
            <a:r>
              <a:rPr lang="ru-RU" sz="2000" b="1" i="1" dirty="0"/>
              <a:t>Белочке в дупле на ели.</a:t>
            </a:r>
            <a:br>
              <a:rPr lang="ru-RU" sz="2000" b="1" i="1" dirty="0"/>
            </a:br>
            <a:r>
              <a:rPr lang="ru-RU" sz="2000" b="1" i="1" dirty="0"/>
              <a:t>Под кустами еж колючий</a:t>
            </a:r>
            <a:br>
              <a:rPr lang="ru-RU" sz="2000" b="1" i="1" dirty="0"/>
            </a:br>
            <a:r>
              <a:rPr lang="ru-RU" sz="2000" b="1" i="1" dirty="0"/>
              <a:t>Нагребает листья в кучу,</a:t>
            </a:r>
            <a:br>
              <a:rPr lang="ru-RU" sz="2000" b="1" i="1" dirty="0"/>
            </a:br>
            <a:r>
              <a:rPr lang="ru-RU" sz="2000" b="1" i="1" dirty="0"/>
              <a:t>В них забьется до весны</a:t>
            </a:r>
            <a:br>
              <a:rPr lang="ru-RU" sz="2000" b="1" i="1" dirty="0"/>
            </a:br>
            <a:r>
              <a:rPr lang="ru-RU" sz="2000" b="1" i="1" dirty="0"/>
              <a:t>И всю зиму смотрит сны.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066434" cy="568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9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624736" cy="60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82504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9" y="188640"/>
            <a:ext cx="9036496" cy="1584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u="sng" dirty="0" err="1"/>
              <a:t>Мнемозагадки</a:t>
            </a:r>
            <a:r>
              <a:rPr lang="ru-RU" sz="2100" b="1" i="1" dirty="0"/>
              <a:t> - это загадки не простые. </a:t>
            </a:r>
            <a:r>
              <a:rPr lang="ru-RU" sz="2100" b="1" i="1" dirty="0" smtClean="0"/>
              <a:t/>
            </a:r>
            <a:br>
              <a:rPr lang="ru-RU" sz="2100" b="1" i="1" dirty="0" smtClean="0"/>
            </a:br>
            <a:r>
              <a:rPr lang="ru-RU" sz="2100" b="1" i="1" dirty="0" smtClean="0"/>
              <a:t>При </a:t>
            </a:r>
            <a:r>
              <a:rPr lang="ru-RU" sz="2100" b="1" i="1" dirty="0"/>
              <a:t>отгадывании этих загадок дети учатся по </a:t>
            </a:r>
            <a:r>
              <a:rPr lang="ru-RU" sz="2100" b="1" i="1" dirty="0" smtClean="0"/>
              <a:t>признакам, описанных </a:t>
            </a:r>
            <a:r>
              <a:rPr lang="ru-RU" sz="2100" b="1" i="1" dirty="0"/>
              <a:t>при помощи знаков, определять объект. Вашему вниманию представлена </a:t>
            </a:r>
            <a:r>
              <a:rPr lang="ru-RU" sz="2100" b="1" i="1" dirty="0" err="1"/>
              <a:t>мнемотаблицы</a:t>
            </a:r>
            <a:r>
              <a:rPr lang="ru-RU" sz="2100" b="1" i="1" dirty="0"/>
              <a:t> различных загадок</a:t>
            </a:r>
            <a:r>
              <a:rPr lang="ru-RU" sz="2100" b="1" i="1" dirty="0" smtClean="0"/>
              <a:t>:</a:t>
            </a:r>
            <a:endParaRPr lang="ru-RU" sz="2100" b="1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84262" cy="478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355"/>
            <a:ext cx="8058671" cy="56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45" y="4077072"/>
            <a:ext cx="2076003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4464496" cy="49685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При пересказе с помощью </a:t>
            </a:r>
            <a:r>
              <a:rPr lang="ru-RU" sz="28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мнемотаблиц</a:t>
            </a:r>
            <a:r>
              <a:rPr lang="ru-RU" sz="28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когда дети видят всех действующих лиц, то своё внимание уже концентрирует на </a:t>
            </a:r>
            <a:r>
              <a:rPr lang="ru-RU" sz="28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правильном построении </a:t>
            </a:r>
            <a:r>
              <a:rPr lang="ru-RU" sz="28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предложений, на воспроизведении в своей речи необходимых выражений.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2943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6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пословицам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/>
          <a:lstStyle/>
          <a:p>
            <a:pPr algn="ctr"/>
            <a:r>
              <a:rPr lang="ru-RU" sz="2400" dirty="0"/>
              <a:t>«Семь раз отмерь, один раз отрежь»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Под лежачий камень вода не течёт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 bwMode="auto">
          <a:xfrm>
            <a:off x="1475656" y="2132856"/>
            <a:ext cx="6015037" cy="21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999" b="11723"/>
          <a:stretch/>
        </p:blipFill>
        <p:spPr bwMode="auto">
          <a:xfrm>
            <a:off x="2329167" y="4831579"/>
            <a:ext cx="4631640" cy="20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9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4"/>
          <a:stretch/>
        </p:blipFill>
        <p:spPr bwMode="auto">
          <a:xfrm>
            <a:off x="1691680" y="692696"/>
            <a:ext cx="6015037" cy="201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s://png.pngtree.com/element_our/20190531/ourlarge/pngtree-hand-drawn-cartoon-boys-question-free-map-image_1315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4221" r="21454" b="22051"/>
          <a:stretch/>
        </p:blipFill>
        <p:spPr bwMode="auto">
          <a:xfrm>
            <a:off x="62314" y="4502727"/>
            <a:ext cx="2286001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35355"/>
            <a:ext cx="6015037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3643"/>
            <a:ext cx="6015037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25993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Или наоборот можно зашифровать пословицу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2842"/>
            <a:ext cx="2083466" cy="2796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53" y="836712"/>
            <a:ext cx="7911884" cy="503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7648" y="4149080"/>
            <a:ext cx="54006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«Учите ребёнка каким-нибудь неизвестным ему словам – он будет долго и напрасно мучиться,</a:t>
            </a:r>
          </a:p>
          <a:p>
            <a:pPr algn="r"/>
            <a:r>
              <a:rPr lang="ru-RU" sz="2400" b="1" dirty="0" smtClean="0"/>
              <a:t>но свяжите двадцать таких слов с картинками и он их усвоит на лету».</a:t>
            </a:r>
          </a:p>
          <a:p>
            <a:pPr algn="r"/>
            <a:r>
              <a:rPr lang="ru-RU" b="1" dirty="0" smtClean="0"/>
              <a:t>К.Д. Ушинский.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37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8108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5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по сказкам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Русская народная сказка " РЕПКА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23554" cy="46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40043"/>
            <a:ext cx="2144493" cy="2161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442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обучения детей с использованием мнемотехники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желание пересказывать тексты, придумывать интересные истории;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к заучиванию стихов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запас выходит на более высокий уровень;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преодолевают робость, застенчивость, учатся свободно держаться 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аудиторией.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приемами работы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помогает в развитии основных психических процессов - памяти, внимания, образного мышления, а так же сокращает время обучения связной речи детей дошкольного возраста. Мнемотехника помогает сделать процесс запоминания более простым, интересным, творческим.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641528" cy="604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4"/>
          <a:stretch/>
        </p:blipFill>
        <p:spPr bwMode="auto">
          <a:xfrm>
            <a:off x="6948264" y="4172063"/>
            <a:ext cx="1606560" cy="229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1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педагогов с методом мнемотехники как способом развития речи, памяти и мышления дошкольников, обеспечивающего эффективное запоминание, сохранение и воспроизведение информации 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профессиональной компетенции педагогов в развитии речи детей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новых рациональных средств ,форм и методов речевого развития дошкольников 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63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Задачи 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591" y="1412776"/>
            <a:ext cx="8229600" cy="170954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дать понятие мнемотехники, раскрыть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актуальность, 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особенностями, принципами технологии, этапами работы 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рекомендации педагогам по использованию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мнемо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-таблиц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развития речи дошкольников.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1591" y="3078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Ожидаемые результаты 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1591" y="4221088"/>
            <a:ext cx="8229600" cy="170954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педагогами представления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мнемотехнике;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образовательный процесс методику работы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мнемо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-таблицами для развития речи детей-дошкольников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21" y="692696"/>
            <a:ext cx="8927976" cy="4389120"/>
          </a:xfrm>
        </p:spPr>
        <p:txBody>
          <a:bodyPr/>
          <a:lstStyle/>
          <a:p>
            <a:pPr algn="just"/>
            <a:r>
              <a:rPr lang="ru-RU" b="1" i="1" dirty="0">
                <a:solidFill>
                  <a:schemeClr val="tx2"/>
                </a:solidFill>
              </a:rPr>
              <a:t>Мнемоника, или мнемотехника </a:t>
            </a:r>
            <a:r>
              <a:rPr lang="ru-RU" dirty="0"/>
              <a:t>- система различных приёмов, облегчающих запоминание и увеличивающих объём памяти путём образования дополнительных ассоциаций, организация учебного процесса в виде игры.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Мнемотехника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помогает упростить для детей процесс непосредственно-образовательной деятельности. Дети обучаются в интересной игровой форме, без умственных и эмоциональных перегрузок.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ownloads\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16183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tx2"/>
                </a:solidFill>
              </a:rPr>
              <a:t>Суть мнемотехники </a:t>
            </a:r>
            <a:r>
              <a:rPr lang="ru-RU" sz="3600" b="1" i="1" dirty="0" smtClean="0">
                <a:solidFill>
                  <a:schemeClr val="tx2"/>
                </a:solidFill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</a:rPr>
            </a:br>
            <a:r>
              <a:rPr lang="ru-RU" sz="3600" b="1" i="1" dirty="0" smtClean="0">
                <a:solidFill>
                  <a:schemeClr val="tx2"/>
                </a:solidFill>
              </a:rPr>
              <a:t>заключается </a:t>
            </a:r>
            <a:r>
              <a:rPr lang="ru-RU" sz="3600" b="1" i="1" dirty="0">
                <a:solidFill>
                  <a:schemeClr val="tx2"/>
                </a:solidFill>
              </a:rPr>
              <a:t>в </a:t>
            </a:r>
            <a:r>
              <a:rPr lang="ru-RU" sz="3600" b="1" i="1" dirty="0" smtClean="0">
                <a:solidFill>
                  <a:schemeClr val="tx2"/>
                </a:solidFill>
              </a:rPr>
              <a:t>следующем:</a:t>
            </a:r>
            <a:endParaRPr lang="ru-RU" sz="3600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363272" cy="4335760"/>
          </a:xfrm>
        </p:spPr>
        <p:txBody>
          <a:bodyPr/>
          <a:lstStyle/>
          <a:p>
            <a:r>
              <a:rPr lang="ru-RU" dirty="0"/>
              <a:t>на каждое слово или словосочетание придумывается картинка; </a:t>
            </a:r>
          </a:p>
          <a:p>
            <a:r>
              <a:rPr lang="ru-RU" dirty="0" smtClean="0"/>
              <a:t>текст </a:t>
            </a:r>
            <a:r>
              <a:rPr lang="ru-RU" dirty="0"/>
              <a:t>зарисовывается схематично; </a:t>
            </a:r>
          </a:p>
          <a:p>
            <a:r>
              <a:rPr lang="ru-RU" dirty="0" smtClean="0"/>
              <a:t>ребёнок </a:t>
            </a:r>
            <a:r>
              <a:rPr lang="ru-RU" dirty="0"/>
              <a:t>воспроизводит текстовою информацию по схемам-рисункам;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Схемы служат своеобразным зрительным планом для создания монологов, помогают детям выстраивать : связность, последовательность, лексико-грамматическую наполняемость рассказа.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6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9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68654" cy="1584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i="1" dirty="0" err="1" smtClean="0"/>
              <a:t>Мнемодорожки</a:t>
            </a:r>
            <a:r>
              <a:rPr lang="ru-RU" sz="2700" b="1" i="1" dirty="0" smtClean="0"/>
              <a:t> </a:t>
            </a:r>
            <a:r>
              <a:rPr lang="ru-RU" sz="2700" b="1" i="1" dirty="0"/>
              <a:t>состоят из нескольких </a:t>
            </a:r>
            <a:r>
              <a:rPr lang="ru-RU" sz="2700" b="1" i="1" dirty="0" err="1"/>
              <a:t>мнемоквадратов</a:t>
            </a:r>
            <a:r>
              <a:rPr lang="ru-RU" sz="2700" b="1" i="1" dirty="0"/>
              <a:t> изображений, в каждом квадрате обозначает либо одно слово, либо словосочетание и по ним уже составляется </a:t>
            </a:r>
            <a:r>
              <a:rPr lang="ru-RU" sz="2700" b="1" i="1" dirty="0" smtClean="0"/>
              <a:t>история</a:t>
            </a:r>
            <a:endParaRPr lang="ru-RU" b="1" i="1" dirty="0"/>
          </a:p>
        </p:txBody>
      </p:sp>
      <p:pic>
        <p:nvPicPr>
          <p:cNvPr id="4" name="Объект 3" descr="C:\Users\Ирина\Desktop\Новая папка\0-02-0a-2fd6986967bf199eb06f4df115833e74e991d8e54d68a8d8cee39e80af539ae3_9a8ce37c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0"/>
          <a:stretch/>
        </p:blipFill>
        <p:spPr bwMode="auto">
          <a:xfrm>
            <a:off x="179512" y="1916832"/>
            <a:ext cx="4400871" cy="445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рина\Desktop\Новая папка\0-02-0a-8b145575789a0847e6bd3027a354ca32e03371b183a54e94a7f6f24e23472c99_1c8663c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16126" b="7701"/>
          <a:stretch/>
        </p:blipFill>
        <p:spPr bwMode="auto">
          <a:xfrm>
            <a:off x="4580383" y="1916832"/>
            <a:ext cx="4295775" cy="445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28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3644" r="5924" b="-1998"/>
          <a:stretch/>
        </p:blipFill>
        <p:spPr bwMode="auto">
          <a:xfrm>
            <a:off x="539552" y="24230"/>
            <a:ext cx="4896544" cy="406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347864" cy="33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981997"/>
            <a:ext cx="763284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это дидактический материал. Их можно использовать для 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обогащения словарного запаса 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обучения составлению рассказов 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пересказов художественной литературы 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отгадывания и загадывания загадок 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заучивания стихотворений.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каждую строчку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создётся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мнемо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-квадрат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имея перед глазами такую карточку-символ, быстро запоминают стихотворения и любые тексты.  </a:t>
            </a:r>
          </a:p>
        </p:txBody>
      </p:sp>
    </p:spTree>
    <p:extLst>
      <p:ext uri="{BB962C8B-B14F-4D97-AF65-F5344CB8AC3E}">
        <p14:creationId xmlns:p14="http://schemas.microsoft.com/office/powerpoint/2010/main" val="38633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452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Муниципальное бюджетное дошкольное учреждение Центр развития ребёнка - детский сад №221  " Дружный экипаж</vt:lpstr>
      <vt:lpstr>Презентация PowerPoint</vt:lpstr>
      <vt:lpstr>Цель:</vt:lpstr>
      <vt:lpstr>Задачи :</vt:lpstr>
      <vt:lpstr>Презентация PowerPoint</vt:lpstr>
      <vt:lpstr>Суть мнемотехники  заключается в следующем:</vt:lpstr>
      <vt:lpstr>Презентация PowerPoint</vt:lpstr>
      <vt:lpstr>      Мнемодорожки состоят из нескольких мнемоквадратов изображений, в каждом квадрате обозначает либо одно слово, либо словосочетание и по ним уже составляется история</vt:lpstr>
      <vt:lpstr>Презентация PowerPoint</vt:lpstr>
      <vt:lpstr>      Работа по мнемотаблице состоит из следующих этапов: 1. Рассматривание таблицы и разбор того, что на ней изображено. 2. Преобразование из абстрактных символов в образы. 3. Пересказ с опорой на символы (образы).</vt:lpstr>
      <vt:lpstr>" У лисы в глухом лесу"</vt:lpstr>
      <vt:lpstr>Презентация PowerPoint</vt:lpstr>
      <vt:lpstr>Презентация PowerPoint</vt:lpstr>
      <vt:lpstr>Мнемозагадки - это загадки не простые.  При отгадывании этих загадок дети учатся по признакам, описанных при помощи знаков, определять объект. Вашему вниманию представлена мнемотаблицы различных загадок:</vt:lpstr>
      <vt:lpstr>Презентация PowerPoint</vt:lpstr>
      <vt:lpstr>При пересказе с помощью мнемотаблиц, когда дети видят всех действующих лиц, то своё внимание уже концентрирует на правильном построении предложений, на воспроизведении в своей речи необходимых выражений. </vt:lpstr>
      <vt:lpstr>Мнемотаблицы по пословицам:</vt:lpstr>
      <vt:lpstr>Презентация PowerPoint</vt:lpstr>
      <vt:lpstr>Презентация PowerPoint</vt:lpstr>
      <vt:lpstr>Презентация PowerPoint</vt:lpstr>
      <vt:lpstr>Мнемотаблица по сказкам Русская народная сказка " РЕПКА"</vt:lpstr>
      <vt:lpstr>Результаты обучения детей с использованием мнемотехники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Центр развития ребёнка - детский сад №221  " Дружный экипаж</dc:title>
  <dc:creator>user</dc:creator>
  <cp:lastModifiedBy>user</cp:lastModifiedBy>
  <cp:revision>12</cp:revision>
  <dcterms:created xsi:type="dcterms:W3CDTF">2020-11-30T06:43:13Z</dcterms:created>
  <dcterms:modified xsi:type="dcterms:W3CDTF">2022-06-29T07:21:46Z</dcterms:modified>
</cp:coreProperties>
</file>