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4" r:id="rId4"/>
    <p:sldId id="263" r:id="rId5"/>
    <p:sldId id="262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-fotki.yandex.ru/get/52765/304692811.3/0_19a4b7_cb2c7909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077072"/>
            <a:ext cx="2808312" cy="151216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педагоги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Есаулова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Т.Г.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Репина О.М.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980728"/>
            <a:ext cx="529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дбюджетное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дошкольное</a:t>
            </a:r>
            <a:endParaRPr lang="ru-RU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образовательное учреждение</a:t>
            </a:r>
            <a:b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№65 «Лесная полянка»</a:t>
            </a:r>
          </a:p>
          <a:p>
            <a:pPr algn="ctr"/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Нижний Новгород</a:t>
            </a:r>
            <a:endParaRPr lang="ru-RU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348881"/>
            <a:ext cx="51125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ДИДАКТИЧЕСКИЕ ИГРЫ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СКАЗКАМ </a:t>
            </a:r>
          </a:p>
          <a:p>
            <a:pPr algn="ctr"/>
            <a:r>
              <a:rPr lang="ru-RU" sz="32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itchFamily="34" charset="0"/>
                <a:cs typeface="Arabic Typesetting" pitchFamily="66" charset="-78"/>
              </a:rPr>
              <a:t>Корнея  Чуковского</a:t>
            </a:r>
            <a:endParaRPr lang="ru-RU" sz="32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Light" pitchFamily="34" charset="0"/>
              <a:cs typeface="Arabic Typesetting" pitchFamily="66" charset="-78"/>
            </a:endParaRPr>
          </a:p>
        </p:txBody>
      </p:sp>
      <p:pic>
        <p:nvPicPr>
          <p:cNvPr id="7" name="Рисунок 6" descr="https://fsd.multiurok.ru/html/2017/05/31/s_592f27ce4c738/img3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/>
          <a:stretch>
            <a:fillRect/>
          </a:stretch>
        </p:blipFill>
        <p:spPr bwMode="auto">
          <a:xfrm>
            <a:off x="3707904" y="3645024"/>
            <a:ext cx="259228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1.infourok.ru/uploads/ex/090b/00001c92-80ddc3ec/img8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32240" y="4437112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ptcloud3.ams3.digitaloceanspaces.com/slides/pics/002/131/864/original/Slide13.jpg?148515792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00" r="33977" b="22747"/>
          <a:stretch>
            <a:fillRect/>
          </a:stretch>
        </p:blipFill>
        <p:spPr bwMode="auto">
          <a:xfrm rot="922723" flipH="1">
            <a:off x="7331008" y="2712497"/>
            <a:ext cx="1306658" cy="143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https://proprikol.ru/wp-content/uploads/2019/09/kartinki-dlya-oformleniya-detskogo-sada-5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344816" cy="108012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Волшебная книга Дедушки Корнея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(дидактические игры по сказкам Чуковского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карточки с изображением героев  и предметов из сказок К.И.Чуковского.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Формировать умение узнавать литературные произведения по отрывкам и иллюстрациям. Развивать внимание, мышление, речевую познавательную активность. Воспитывать интерес к художественной литературе.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796496" y="2852936"/>
            <a:ext cx="8167992" cy="3816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Загадки по сказкам»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игры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предлагает детям загадки по сказкам К. 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Чуковскогого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 сказочных героях, предметах, которые встречаются в  сказках.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называет сказку и находит  картинку к этой сказке.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«Угадай сказку»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игры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перечисляет ключевых персонажей и предметы, фигурировавшие в сказке К. Чуковского, а игроки должны отгадать, о каком произведении идет речь.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самовар, бабочка, паук, комарик – «Муха -Цокотуха»;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телефон, калоши, слон – «Телефон» и т.п.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dou125\Downloads\1618090281152.jpg"/>
          <p:cNvPicPr/>
          <p:nvPr/>
        </p:nvPicPr>
        <p:blipFill>
          <a:blip r:embed="rId3" cstate="print"/>
          <a:srcRect t="19693" b="28643"/>
          <a:stretch>
            <a:fillRect/>
          </a:stretch>
        </p:blipFill>
        <p:spPr bwMode="auto">
          <a:xfrm>
            <a:off x="6588224" y="5877272"/>
            <a:ext cx="1765383" cy="6389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C:\Users\dou125\Downloads\1618090288399.jpg"/>
          <p:cNvPicPr/>
          <p:nvPr/>
        </p:nvPicPr>
        <p:blipFill>
          <a:blip r:embed="rId4" cstate="print"/>
          <a:srcRect t="7417" b="40921"/>
          <a:stretch>
            <a:fillRect/>
          </a:stretch>
        </p:blipFill>
        <p:spPr bwMode="auto">
          <a:xfrm>
            <a:off x="4572000" y="5877272"/>
            <a:ext cx="1773461" cy="6801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https://proprikol.ru/wp-content/uploads/2019/09/kartinki-dlya-oformleniya-detskogo-sada-5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56792"/>
            <a:ext cx="7488832" cy="79208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5576" y="260648"/>
            <a:ext cx="72362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FF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«Волшебная коробочка Дедушки Корнея»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игры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вариант.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  показывает детям волшебную коробочку, достает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картинку, на которой изображен какой –либо предмет(персонаж)  из сказок К. Чуковского. Ребёнок должен вспомнить, кому принадлежит этот предмет, из какой он сказки.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Например: телефон –«Телефон», кочерга-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Федорино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горе», самовар- «Муха –Цокотуха», мыло –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Мойдодыр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т.д.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2вариант (усложненный).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Педагог  показывает детям волшебную коробочку, которая скрывает много интересных сказочных предметов.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по очереди достают предметы из коробочки, называют  сказку,  "сказочный адрес" и рассказывают отрывок из сказки.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 картинка «одеяло» - сказка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«..одеяло убежало….»</a:t>
            </a:r>
          </a:p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dou125\Downloads\1618089104643.jpg"/>
          <p:cNvPicPr/>
          <p:nvPr/>
        </p:nvPicPr>
        <p:blipFill>
          <a:blip r:embed="rId3" cstate="print"/>
          <a:srcRect l="14859" t="6905" r="3052" b="16880"/>
          <a:stretch>
            <a:fillRect/>
          </a:stretch>
        </p:blipFill>
        <p:spPr bwMode="auto">
          <a:xfrm>
            <a:off x="1691680" y="4365104"/>
            <a:ext cx="2664296" cy="16974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Рисунок 9" descr="C:\Users\dou125\Downloads\1618089715653.jpg"/>
          <p:cNvPicPr/>
          <p:nvPr/>
        </p:nvPicPr>
        <p:blipFill>
          <a:blip r:embed="rId4" cstate="print"/>
          <a:srcRect l="5043" t="5882" r="6114" b="9719"/>
          <a:stretch>
            <a:fillRect/>
          </a:stretch>
        </p:blipFill>
        <p:spPr bwMode="auto">
          <a:xfrm rot="10800000">
            <a:off x="4427984" y="4365104"/>
            <a:ext cx="2648857" cy="17281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roprikol.ru/wp-content/uploads/2019/09/kartinki-dlya-oformleniya-detskogo-sada-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768752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«Путаница»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игры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вариант.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Перед началом игры необходимо  смешать  маленькие карточки с  изображением предметов, героев   из сказок   К.Чуковского.  Педагог раздает детям,  большие карточки на которых изображены главные герои сказок. Дети выбирают маленькие карточки –иллюстрации к своей сказке. Побеждает тот, кто первым и правильно соберет все картинки по своей сказке.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 вариант.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  раздает детям большие карточки на которых изображены главные герои сказок  К.Чуковского, маленькие карточки оставляет у себя. Затем показывает по одной карточке. Тот, кому подходит эта карточка, говорит: "Мне нужна эта карточка, так как я собираю карточки к сказке "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". Побеждает тот, кто первым и правильно соберет все картинки. 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C:\Users\dou125\Downloads\1618071481251.jpg"/>
          <p:cNvPicPr/>
          <p:nvPr/>
        </p:nvPicPr>
        <p:blipFill>
          <a:blip r:embed="rId3" cstate="print"/>
          <a:srcRect l="22038" t="4453" r="10422" b="8907"/>
          <a:stretch>
            <a:fillRect/>
          </a:stretch>
        </p:blipFill>
        <p:spPr bwMode="auto">
          <a:xfrm>
            <a:off x="827584" y="4509120"/>
            <a:ext cx="1902513" cy="15841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C:\Users\dou125\Downloads\1618088399536.jpg"/>
          <p:cNvPicPr/>
          <p:nvPr/>
        </p:nvPicPr>
        <p:blipFill>
          <a:blip r:embed="rId4" cstate="print"/>
          <a:srcRect l="6764" r="17685" b="4859"/>
          <a:stretch>
            <a:fillRect/>
          </a:stretch>
        </p:blipFill>
        <p:spPr bwMode="auto">
          <a:xfrm rot="10800000">
            <a:off x="2699792" y="4509120"/>
            <a:ext cx="1810036" cy="15841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C:\Users\dou125\Downloads\1618088739076.jpg"/>
          <p:cNvPicPr/>
          <p:nvPr/>
        </p:nvPicPr>
        <p:blipFill>
          <a:blip r:embed="rId5" cstate="print"/>
          <a:srcRect l="4857" r="17112" b="3836"/>
          <a:stretch>
            <a:fillRect/>
          </a:stretch>
        </p:blipFill>
        <p:spPr bwMode="auto">
          <a:xfrm rot="10800000">
            <a:off x="4499992" y="4509120"/>
            <a:ext cx="1656184" cy="15841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C:\Users\dou125\Downloads\1618089086506.jpg"/>
          <p:cNvPicPr/>
          <p:nvPr/>
        </p:nvPicPr>
        <p:blipFill>
          <a:blip r:embed="rId6" cstate="print"/>
          <a:srcRect l="20613" t="5867" r="16431" b="3836"/>
          <a:stretch>
            <a:fillRect/>
          </a:stretch>
        </p:blipFill>
        <p:spPr bwMode="auto">
          <a:xfrm rot="10800000">
            <a:off x="6228184" y="4509120"/>
            <a:ext cx="1800200" cy="15841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roprikol.ru/wp-content/uploads/2019/09/kartinki-dlya-oformleniya-detskogo-sada-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6984776" cy="11430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лишний?»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Правила игры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 раскладывает на столе в ряд карточки с изображением  персонажей, предметов определенной сказки. Один из героев или какой -то предмет  лишний, то есть в действительности его нет в сюжете.  Дети должны сами, внимательно изучив изображения, назвать произведение, а также указать, какая картинка лишняя.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Муха- Цокотуха, Самовар, Паук,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dou125\Downloads\1618087169680.jpg"/>
          <p:cNvPicPr/>
          <p:nvPr/>
        </p:nvPicPr>
        <p:blipFill>
          <a:blip r:embed="rId3" cstate="print"/>
          <a:srcRect l="23678" r="21935"/>
          <a:stretch>
            <a:fillRect/>
          </a:stretch>
        </p:blipFill>
        <p:spPr bwMode="auto">
          <a:xfrm rot="16200000">
            <a:off x="5657910" y="3423212"/>
            <a:ext cx="1137086" cy="28768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C:\Users\dou125\Downloads\1618087338040.jpg"/>
          <p:cNvPicPr/>
          <p:nvPr/>
        </p:nvPicPr>
        <p:blipFill>
          <a:blip r:embed="rId4" cstate="print"/>
          <a:srcRect l="34149" t="4867" r="17560"/>
          <a:stretch>
            <a:fillRect/>
          </a:stretch>
        </p:blipFill>
        <p:spPr bwMode="auto">
          <a:xfrm rot="16200000">
            <a:off x="2405027" y="3435733"/>
            <a:ext cx="1138430" cy="28531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C:\Users\dou125\Downloads\1618087881433.jpg"/>
          <p:cNvPicPr/>
          <p:nvPr/>
        </p:nvPicPr>
        <p:blipFill>
          <a:blip r:embed="rId5" cstate="print"/>
          <a:srcRect t="24808" b="35550"/>
          <a:stretch>
            <a:fillRect/>
          </a:stretch>
        </p:blipFill>
        <p:spPr bwMode="auto">
          <a:xfrm>
            <a:off x="3059832" y="3140968"/>
            <a:ext cx="3096344" cy="9361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s://proprikol.ru/wp-content/uploads/2019/09/kartinki-dlya-oformleniya-detskogo-sada-5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1"/>
            <a:ext cx="8003232" cy="528945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день именин она разбогатела.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Попировать с друзьями захотела,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 тут ее злодей задумал погубить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Решил ее он задушить.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скандал, это кошмар.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 помешал ему комар! (Муха-цокотуха)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Лечит маленьких детей,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Лечит птичек и зверей,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Сквозь очки свои глядит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Добрый доктор…(Айболит)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 кривой и хромоногий,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Всех мочалок командир.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Он, конечно, всех отмоет,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Умывальник…(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83671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 вокруг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грязнючее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 вокруг валяется,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чистится, не моется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не убирается.	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знаете, кто это?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женщина – умора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Ленивая-ленивая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Зовут ее….(Федора)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068960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Человек немолодой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некороткой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бородой.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 отъявленный злодей —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Злой, ужасный…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Бармалей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293096"/>
            <a:ext cx="2988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Лечит он мышей и крыс,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Крокодилов, зайцев, лис.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Перевязывает ранки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Африканской обезьянке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любой нам подтвердит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доктор…. (Айболит)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im0-tub-ru.yandex.net/i?id=c94a934dd7b409798399dc01723fbc56-l&amp;n=1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797152"/>
            <a:ext cx="1196229" cy="136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rkutsk.allstick.ru/@s/image-cache/349/3491cd85d7f6-u..product~18~18845~5bd95d4b4fbd3.fit.max.w.1000~xgxgxgx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2315688" cy="159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originals/5c/ed/d4/5cedd4b3836225c51437cdbdf9f60713.jpg"/>
          <p:cNvPicPr/>
          <p:nvPr/>
        </p:nvPicPr>
        <p:blipFill>
          <a:blip r:embed="rId5" cstate="print">
            <a:clrChange>
              <a:clrFrom>
                <a:srgbClr val="FBFDF8"/>
              </a:clrFrom>
              <a:clrTo>
                <a:srgbClr val="FB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124744"/>
            <a:ext cx="1266234" cy="158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eti-i-mama.ru/wp-content/uploads/2016/04/fedora-izmenilas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276872"/>
            <a:ext cx="9361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pbs.twimg.com/media/CjUN8C-XIAEbVdy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9574" y="3861048"/>
            <a:ext cx="1864426" cy="179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Содержимое 3" descr="https://proprikol.ru/wp-content/uploads/2019/09/kartinki-dlya-oformleniya-detskogo-sada-5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420888"/>
            <a:ext cx="3826768" cy="18722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лисички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Взяли спички,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морю синему пошли,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Море синее зажгли.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Море пламенем горит,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Выбежал из моря кит».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(«Путаница»)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6470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Солнце по небу гуляло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за тучку забежало.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Глянул заинька в окно,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Стало заиньке темно.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(“Краденое солнце”)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65313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Боялись усатого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Все, хоть убей!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справился с ним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Удалой воробей!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(“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Тараканище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98072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что за вор зубастый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 солнце заграбастал?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Ох, побьёт его медведь,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Неповадно будет впредь!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(Крокодил)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59323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4355976" y="2513802"/>
            <a:ext cx="26639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Затрезвонил телефон,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Затрезвонил телефон,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Позвонил в квартиру слон.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за ним заговорил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зубастый крокодил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(«Телефон»)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3968" y="41490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этой книжке именины,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было там гостей.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этих именинах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Появился вдруг злодей.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хотел убить хозяйку,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её не погубил.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коварному злодею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Кто-то голову срубил.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Рисунок 46" descr="https://ds01.infourok.ru/uploads/ex/090b/00001c92-80ddc3ec/img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04248" y="3573016"/>
            <a:ext cx="3096344" cy="191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https://ds04.infourok.ru/uploads/ex/05b6/0008087d-cd8a14f1/img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55" r="14825"/>
          <a:stretch>
            <a:fillRect/>
          </a:stretch>
        </p:blipFill>
        <p:spPr bwMode="auto">
          <a:xfrm>
            <a:off x="6516216" y="2564904"/>
            <a:ext cx="153888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https://fsd.multiurok.ru/html/2018/12/09/s_5c0d208123ce2/1022304_7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365104"/>
            <a:ext cx="1761562" cy="209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https://346130.selcdn.ru/storage1/include/site_727/section_4/thumbs/6hb-tb4nMhEK_1200x0_AybP2us9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124744"/>
            <a:ext cx="14748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s://fsd.multiurok.ru/html/2017/05/31/s_592f27ce4c738/img3.jpg"/>
          <p:cNvPicPr/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48377"/>
          <a:stretch>
            <a:fillRect/>
          </a:stretch>
        </p:blipFill>
        <p:spPr bwMode="auto">
          <a:xfrm>
            <a:off x="2915816" y="2852936"/>
            <a:ext cx="1246909" cy="181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https://pickimage.ru/wp-content/uploads/images/detskie/tarakanishe/tarakanishe5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725144"/>
            <a:ext cx="2101933" cy="18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303</Words>
  <Application>Microsoft Office PowerPoint</Application>
  <PresentationFormat>Экран (4:3)</PresentationFormat>
  <Paragraphs>104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                                                          Волшебная книга Дедушки Корнея                    (дидактические игры по сказкам Чуковского) Материал:  карточки с изображением героев  и предметов из сказок К.И.Чуковского.   Цель: Формировать умение узнавать литературные произведения по отрывкам и иллюстрациям. Развивать внимание, мышление, речевую познавательную активность. Воспитывать интерес к художественной литературе.  </vt:lpstr>
      <vt:lpstr>               </vt:lpstr>
      <vt:lpstr>           «Путаница» Правила игры  1 вариант.  Перед началом игры необходимо  смешать  маленькие карточки с  изображением предметов, героев   из сказок   К.Чуковского.  Педагог раздает детям,  большие карточки на которых изображены главные герои сказок. Дети выбирают маленькие карточки –иллюстрации к своей сказке. Побеждает тот, кто первым и правильно соберет все картинки по своей сказке. 2 вариант. Педагог  раздает детям большие карточки на которых изображены главные герои сказок  К.Чуковского, маленькие карточки оставляет у себя. Затем показывает по одной карточке. Тот, кому подходит эта карточка, говорит: "Мне нужна эта карточка, так как я собираю карточки к сказке "Мойдодыр". Побеждает тот, кто первым и правильно соберет все картинки. </vt:lpstr>
      <vt:lpstr>      Кто лишний?» Правила игры   Педагог раскладывает на столе в ряд карточки с изображением  персонажей, предметов определенной сказки. Один из героев или какой -то предмет  лишний, то есть в действительности его нет в сюжете.  Дети должны сами, внимательно изучив изображения, назвать произведение, а также указать, какая картинка лишняя. Например:  Муха- Цокотуха, Самовар, Паук, Телефон  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dou125</dc:creator>
  <cp:lastModifiedBy>Дмитрий Каленюк</cp:lastModifiedBy>
  <cp:revision>28</cp:revision>
  <dcterms:created xsi:type="dcterms:W3CDTF">2021-04-08T18:27:37Z</dcterms:created>
  <dcterms:modified xsi:type="dcterms:W3CDTF">2022-10-30T17:12:16Z</dcterms:modified>
</cp:coreProperties>
</file>