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9EBF-791F-4F59-B036-867D85B46E6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D5E7-C32E-4FF5-8AEF-6004C716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9EBF-791F-4F59-B036-867D85B46E6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D5E7-C32E-4FF5-8AEF-6004C716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9EBF-791F-4F59-B036-867D85B46E6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D5E7-C32E-4FF5-8AEF-6004C716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9EBF-791F-4F59-B036-867D85B46E6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D5E7-C32E-4FF5-8AEF-6004C716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9EBF-791F-4F59-B036-867D85B46E6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D5E7-C32E-4FF5-8AEF-6004C716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9EBF-791F-4F59-B036-867D85B46E6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D5E7-C32E-4FF5-8AEF-6004C716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9EBF-791F-4F59-B036-867D85B46E6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D5E7-C32E-4FF5-8AEF-6004C716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9EBF-791F-4F59-B036-867D85B46E6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D5E7-C32E-4FF5-8AEF-6004C716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9EBF-791F-4F59-B036-867D85B46E6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D5E7-C32E-4FF5-8AEF-6004C716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9EBF-791F-4F59-B036-867D85B46E6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D5E7-C32E-4FF5-8AEF-6004C716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9EBF-791F-4F59-B036-867D85B46E6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D5E7-C32E-4FF5-8AEF-6004C716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9EBF-791F-4F59-B036-867D85B46E6B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BD5E7-C32E-4FF5-8AEF-6004C716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fs00.infourok.ru/images/doc/313/312995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352928" cy="6309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Используя системно -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деятельностный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подход: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Подарите обучающимся радость творчества;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Ведите обучающегося от собственного опыта к общественному;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Будьте не «НАД» обучающимися, а «РЯДОМ»;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Радуйтесь вопросу, но отвечать на него не спешите;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Учите анализировать каждый этап своей работы;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Критикуя обучающегося, стимулируйте его.</a:t>
            </a:r>
          </a:p>
          <a:p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836712"/>
            <a:ext cx="71287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Системно-деятельностный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подход помогает решить важную образовательную задачу современности – развитие детей, формирование активных личностей и компетентных профессионалов. В результате такого обучения дети не только усваивают школьную программу, но и приобретают множество полезных навыков, которые помогут им в жизни и профессиональной деятельности.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160 картинок &amp;quot;Спасибо за внимание!&amp;quot; для конца презентации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Методы и приемы  работы с учащимися на основе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системно-деятельностного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 подхода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-45719"/>
            <a:ext cx="78174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Системно-деятельностный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 подход в обучении — выстраивание процесса учебы, при котором центральное место отведено самостоятельной и разносторонней познавательной деятельности учащихся.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08720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Формирование личности ученика и продвижение в развитии происходит в процессе его собственной деятельности, направленной на открытие нового для него знания, а не пассивного восприятия.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489654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"/>
            <a:ext cx="66967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Сущность 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системно-деятельностного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подхода проявляется в формировании личности ученика и продвижении его в развитии не тогда, когда он воспринимает знания в готовом виде, а в процессе его собственной деятельности, направленной на «открытие новых знаний».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62880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Основной результат обучения – развитие личности ребенка на основе учебной деятельности.</a:t>
            </a: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Основная педагогическая задача – создание и организация условий, инициирующих детское действие.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3177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502920" y="404664"/>
            <a:ext cx="5725264" cy="12568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04664"/>
            <a:ext cx="61206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/>
            </a:r>
            <a:br>
              <a:rPr lang="ru-RU" sz="2800" dirty="0" smtClean="0">
                <a:latin typeface="Arial Black" pitchFamily="34" charset="0"/>
              </a:rPr>
            </a:br>
            <a:endParaRPr lang="ru-RU" sz="2800" dirty="0" smtClean="0">
              <a:latin typeface="Arial Black" pitchFamily="34" charset="0"/>
            </a:endParaRP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научить получать знания (учить учиться);  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научить работать и зарабатывать (учение для труда);  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научить жить (учение для бытия);  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научить жить вместе (учение для совместной жизни).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http://s_1.zdv.edu54.ru/images/s1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340768"/>
            <a:ext cx="2915816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технологии реализации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системно-деятельностного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подхода: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800" b="1" i="1" dirty="0" smtClean="0">
                <a:solidFill>
                  <a:schemeClr val="accent2">
                    <a:lumMod val="75000"/>
                  </a:schemeClr>
                </a:solidFill>
              </a:rPr>
              <a:t>информационные и коммуникативные технологии</a:t>
            </a: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sz="3800" b="1" i="1" dirty="0" smtClean="0">
                <a:solidFill>
                  <a:schemeClr val="accent2">
                    <a:lumMod val="75000"/>
                  </a:schemeClr>
                </a:solidFill>
              </a:rPr>
              <a:t>технология, основанная на создании учебной ситуации</a:t>
            </a: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 (решение задач, практически значимых для изучения окружающего мира);</a:t>
            </a:r>
          </a:p>
          <a:p>
            <a:r>
              <a:rPr lang="ru-RU" sz="3800" b="1" i="1" dirty="0" smtClean="0">
                <a:solidFill>
                  <a:schemeClr val="accent2">
                    <a:lumMod val="75000"/>
                  </a:schemeClr>
                </a:solidFill>
              </a:rPr>
              <a:t>технология, основанная на реализации проектной деятельности</a:t>
            </a: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sz="3800" b="1" i="1" dirty="0" smtClean="0">
                <a:solidFill>
                  <a:schemeClr val="accent2">
                    <a:lumMod val="75000"/>
                  </a:schemeClr>
                </a:solidFill>
              </a:rPr>
              <a:t>технология, основанная на уровневой дифференциации обучения</a:t>
            </a: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122" name="Picture 2" descr="https://3d-kulinar.ru/upload/iblock/6cf/6cf30bd9e3cfb994e72fb6df194ff7b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0005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Проектирование и отбор учебных ситуаций на примере учебной ситуации: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340767"/>
            <a:ext cx="72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- учебные ситуации с элементами </a:t>
            </a:r>
            <a:r>
              <a:rPr lang="ru-RU" sz="3200" b="1" i="1" u="sng" dirty="0" smtClean="0">
                <a:solidFill>
                  <a:schemeClr val="accent2">
                    <a:lumMod val="75000"/>
                  </a:schemeClr>
                </a:solidFill>
              </a:rPr>
              <a:t>игровой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 деятельности (соревнование, сюжетные, ролевые),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- учебные ситуации с элементами </a:t>
            </a:r>
            <a:r>
              <a:rPr lang="ru-RU" sz="3200" b="1" i="1" u="sng" dirty="0" smtClean="0">
                <a:solidFill>
                  <a:schemeClr val="accent2">
                    <a:lumMod val="75000"/>
                  </a:schemeClr>
                </a:solidFill>
              </a:rPr>
              <a:t>творческой, конструкторской, социальной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 деятельности (готовим праздник, делаем подарки, буклеты, сувениры и др.)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199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Методы и приемы  работы с учащимися на основе системно-деятельностного подхода</vt:lpstr>
      <vt:lpstr>Слайд 3</vt:lpstr>
      <vt:lpstr>Слайд 4</vt:lpstr>
      <vt:lpstr>Слайд 5</vt:lpstr>
      <vt:lpstr>Слайд 6</vt:lpstr>
      <vt:lpstr>Слайд 7</vt:lpstr>
      <vt:lpstr>технологии реализации системно-деятельностного подхода: </vt:lpstr>
      <vt:lpstr>Проектирование и отбор учебных ситуаций на примере учебной ситуации: 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приемы  работы с учащимися на основе системно-деятельностного подхода</dc:title>
  <dc:creator>admin</dc:creator>
  <cp:lastModifiedBy>admin</cp:lastModifiedBy>
  <cp:revision>10</cp:revision>
  <dcterms:created xsi:type="dcterms:W3CDTF">2022-11-07T16:57:11Z</dcterms:created>
  <dcterms:modified xsi:type="dcterms:W3CDTF">2022-11-22T19:32:37Z</dcterms:modified>
</cp:coreProperties>
</file>