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D73-D748-45C7-9E61-11569E59F06E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4DAA-9344-4BFD-9289-BD2B53C255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D73-D748-45C7-9E61-11569E59F06E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4DAA-9344-4BFD-9289-BD2B53C25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D73-D748-45C7-9E61-11569E59F06E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4DAA-9344-4BFD-9289-BD2B53C25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D73-D748-45C7-9E61-11569E59F06E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4DAA-9344-4BFD-9289-BD2B53C25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D73-D748-45C7-9E61-11569E59F06E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6B54DAA-9344-4BFD-9289-BD2B53C255F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D73-D748-45C7-9E61-11569E59F06E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4DAA-9344-4BFD-9289-BD2B53C25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D73-D748-45C7-9E61-11569E59F06E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4DAA-9344-4BFD-9289-BD2B53C25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D73-D748-45C7-9E61-11569E59F06E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4DAA-9344-4BFD-9289-BD2B53C25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D73-D748-45C7-9E61-11569E59F06E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4DAA-9344-4BFD-9289-BD2B53C25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D73-D748-45C7-9E61-11569E59F06E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4DAA-9344-4BFD-9289-BD2B53C25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D73-D748-45C7-9E61-11569E59F06E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4DAA-9344-4BFD-9289-BD2B53C25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930D73-D748-45C7-9E61-11569E59F06E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B54DAA-9344-4BFD-9289-BD2B53C255F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229600" cy="1828800"/>
          </a:xfrm>
        </p:spPr>
        <p:txBody>
          <a:bodyPr/>
          <a:lstStyle/>
          <a:p>
            <a:r>
              <a:rPr lang="ru-RU" dirty="0" smtClean="0"/>
              <a:t>МБДОУ № 109 «</a:t>
            </a:r>
            <a:r>
              <a:rPr lang="ru-RU" dirty="0" err="1" smtClean="0"/>
              <a:t>Букварёнок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424936" cy="4392488"/>
          </a:xfrm>
        </p:spPr>
        <p:txBody>
          <a:bodyPr/>
          <a:lstStyle/>
          <a:p>
            <a:r>
              <a:rPr lang="ru-RU" dirty="0" smtClean="0"/>
              <a:t>Дидактическая игра для детей раннего возраста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5400" dirty="0" smtClean="0"/>
              <a:t>«ГУСЕНИЦА»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Лебедева Мария Николаевна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 </a:t>
            </a:r>
            <a:r>
              <a:rPr lang="ru-RU" sz="1800" dirty="0" smtClean="0"/>
              <a:t>развитие мелкой моторики и цветового восприятия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Задачи:</a:t>
            </a:r>
          </a:p>
          <a:p>
            <a:pPr>
              <a:buNone/>
            </a:pPr>
            <a:r>
              <a:rPr lang="ru-RU" dirty="0" smtClean="0"/>
              <a:t>-Знакомить </a:t>
            </a:r>
            <a:r>
              <a:rPr lang="ru-RU" dirty="0" smtClean="0"/>
              <a:t>с основными цветами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-Развивать мелкую моторику пальцев рук</a:t>
            </a:r>
          </a:p>
          <a:p>
            <a:pPr>
              <a:buNone/>
            </a:pPr>
            <a:r>
              <a:rPr lang="ru-RU" dirty="0" smtClean="0"/>
              <a:t>-Развивать зрительное и слуховое восприятие</a:t>
            </a:r>
          </a:p>
          <a:p>
            <a:pPr>
              <a:buNone/>
            </a:pPr>
            <a:r>
              <a:rPr lang="ru-RU" dirty="0" smtClean="0"/>
              <a:t>-Развивать умение различать цвета основного спектра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smtClean="0"/>
              <a:t>Развивать внимание, мелкую моторику пальцев рук</a:t>
            </a:r>
          </a:p>
          <a:p>
            <a:pPr>
              <a:buNone/>
            </a:pPr>
            <a:r>
              <a:rPr lang="ru-RU" dirty="0" smtClean="0"/>
              <a:t>-Учить </a:t>
            </a:r>
            <a:r>
              <a:rPr lang="ru-RU" dirty="0" smtClean="0"/>
              <a:t>подбирать одинаковые по цвету крышки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-Воспитывать усидчивость, самостоятельность, творческое воображение.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Описание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53285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Игра представляет собой  шнурок с головой гусеницы и разноцветные крышки от бутылок с отверстием посередине.  </a:t>
            </a:r>
            <a:r>
              <a:rPr lang="ru-RU" sz="2400" dirty="0" smtClean="0"/>
              <a:t>М</a:t>
            </a:r>
            <a:r>
              <a:rPr lang="ru-RU" sz="2400" dirty="0" smtClean="0"/>
              <a:t>ожно использовать схемы для сборки.</a:t>
            </a:r>
          </a:p>
          <a:p>
            <a:r>
              <a:rPr lang="ru-RU" sz="2400" dirty="0" smtClean="0"/>
              <a:t>Задача игрока  - собрать целую гусеницу, продевая  шнурок в крышки.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</a:t>
            </a:r>
            <a:r>
              <a:rPr lang="ru-RU" dirty="0" smtClean="0"/>
              <a:t>Варианты игры: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-Собрать гусеницу из крышек определённого цвета</a:t>
            </a:r>
          </a:p>
          <a:p>
            <a:pPr>
              <a:buNone/>
            </a:pPr>
            <a:r>
              <a:rPr lang="ru-RU" sz="2400" dirty="0" smtClean="0"/>
              <a:t>  -Собрать гусеницу, чередуя цвета по схеме</a:t>
            </a:r>
          </a:p>
          <a:p>
            <a:pPr>
              <a:buNone/>
            </a:pPr>
            <a:r>
              <a:rPr lang="ru-RU" sz="2400" dirty="0" smtClean="0"/>
              <a:t>  -Собрать гусеницу, чередуя цвета крышек по словесному указанию</a:t>
            </a:r>
          </a:p>
          <a:p>
            <a:pPr>
              <a:buNone/>
            </a:pPr>
            <a:r>
              <a:rPr lang="ru-RU" sz="2400" dirty="0" smtClean="0"/>
              <a:t>  - </a:t>
            </a:r>
            <a:r>
              <a:rPr lang="ru-RU" sz="2400" dirty="0" smtClean="0"/>
              <a:t>Собрать гусеницу, </a:t>
            </a:r>
            <a:r>
              <a:rPr lang="ru-RU" sz="2400" dirty="0" smtClean="0"/>
              <a:t>чередуя цвета по своему желанию.</a:t>
            </a:r>
          </a:p>
          <a:p>
            <a:pPr>
              <a:buNone/>
            </a:pPr>
            <a:r>
              <a:rPr lang="ru-RU" sz="2400" dirty="0" smtClean="0"/>
              <a:t>В дальнейшем игру можно усложнять, развивая и навыки счёта.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группа 7\DSCN179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560"/>
            <a:ext cx="8820472" cy="6797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группа 7\DSCN1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388"/>
          </a:xfrm>
          <a:prstGeom prst="rect">
            <a:avLst/>
          </a:prstGeom>
          <a:noFill/>
        </p:spPr>
      </p:pic>
      <p:pic>
        <p:nvPicPr>
          <p:cNvPr id="2051" name="Picture 3" descr="C:\Users\User\Pictures\группа 7\DSCN17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4198" y="2627670"/>
            <a:ext cx="5639802" cy="423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143</TotalTime>
  <Words>167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МБДОУ № 109 «Букварёнок»</vt:lpstr>
      <vt:lpstr>Цель: развитие мелкой моторики и цветового восприятия</vt:lpstr>
      <vt:lpstr>Описание игры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 109 «Букварёнок»</dc:title>
  <dc:creator>User</dc:creator>
  <cp:lastModifiedBy>User</cp:lastModifiedBy>
  <cp:revision>24</cp:revision>
  <dcterms:created xsi:type="dcterms:W3CDTF">2022-04-19T15:39:07Z</dcterms:created>
  <dcterms:modified xsi:type="dcterms:W3CDTF">2022-04-19T18:02:20Z</dcterms:modified>
</cp:coreProperties>
</file>