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2574D-7859-41CB-A65E-48C04A3BA08B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A701D-AF66-46FA-9F58-5C0AC5CEB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3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A701D-AF66-46FA-9F58-5C0AC5CEBE0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0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FF5D53-0513-4C01-A6D8-952B13A9942E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BA7B72-12F0-4416-8190-DF14313E0B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80920" cy="178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Нравственно-патриотическое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воспитание дошкольников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6165782"/>
            <a:ext cx="5328592" cy="593079"/>
          </a:xfrm>
        </p:spPr>
        <p:txBody>
          <a:bodyPr>
            <a:normAutofit fontScale="85000" lnSpcReduction="20000"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Новокузнецк 2022</a:t>
            </a:r>
          </a:p>
          <a:p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89240"/>
            <a:ext cx="147296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9872" y="4077072"/>
            <a:ext cx="54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Погребняк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Н.В.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Обухова Т.Г.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МБДОУ "Детский сад №16»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4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996952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1.Погружение в проект.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2.Организация деятельности.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3.Осуществление деятельности.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4.Презентация результатов.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дошкольников: </a:t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Этапы проектной деятельности.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Творческий.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Исследовательский.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Нормативный.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дошкольников: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Виды проектной деятельности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Таким образом, нравственно-патриотическое воспитание детей является одной из основных задач дошкольного образовательного учреждения. Для формирования чувства патриотизма очень важно давать детям начальные знания о Родине, представления о нашей стране, народе, обычаях, истории, культуре.</a:t>
            </a:r>
          </a:p>
        </p:txBody>
      </p:sp>
    </p:spTree>
    <p:extLst>
      <p:ext uri="{BB962C8B-B14F-4D97-AF65-F5344CB8AC3E}">
        <p14:creationId xmlns:p14="http://schemas.microsoft.com/office/powerpoint/2010/main" val="40625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00841" y="2924944"/>
            <a:ext cx="7408333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45224"/>
            <a:ext cx="147478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7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708920"/>
            <a:ext cx="7408333" cy="27363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Большинство современных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молодых людей не имеют четких ориентиров в жизни, почти не задумываются о нравственных и моральных принципах, не уважают историю своей Родины и мало заботятся о ее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настоящем.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дошкольников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39119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Патриотическое воспитание и гражданское становление дошкольников – неотъемлемая часть общей культуры государства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Чтобы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воспитать в человеке уважение и любовь к своей Родине, нужно начинать с самого детства.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дошкольников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7334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485768"/>
            <a:ext cx="8496944" cy="154562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у детей дошкольного возраста патриотических отношений и чувств к своей семье, городу, стране.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дошкольников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2545696"/>
            <a:ext cx="1514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Цель: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563163"/>
            <a:ext cx="8784976" cy="417820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Одной из важных задач по нравственно - патриотическому воспитанию является установление тесной связи с семьёй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эффективной системы работы по формированию у детей дошкольного возраста чувства патриотизма и активной гражданской позиции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 начала нравственно-патриотического воспитания через общение к истории родного края, ознакомление с традициями и обычаями семьи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Воспитание у ребенка чувство любви и привязанности к своей семье, дому, детскому саду, улице, городу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бережного отношения к природе и всему живому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Воспитание уважение к труду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интереса к русским традициям и </a:t>
            </a: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промыслам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чувств ответственности и гордости за достижения страны.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дошкольников: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4365" y="2384376"/>
            <a:ext cx="8784976" cy="446449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Целевые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прогулки, экскурсии по местам воинской славы, к памятникам, монументам, в краеведческий музей и т. д;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Рассказы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воспитателя, беседы с детьми о славной истории родной страны и родного город;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Наблюдения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(например, позволяющие видеть трудовую жизнь горожан, изменения в облике города, района, улицы, воздвигаемых новостройках и т. п.);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Демонстрация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тематических слайдов, видеороликов, иллюстраций;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Знакомство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русским фольклором – сказками, пословицами, поговорками, песнями, играми;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Знакомство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народным творчеством, вышивкой, росписью;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Знакомство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творчеством отечественных писателей, композиторов и художников;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Посещение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тематических выставок или их самостоятельная организация;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посильных общественно-полезных работах (труд на участке детского сада, совместный труд с родителями по благоустройству территории детского сада и т. п.);</a:t>
            </a:r>
          </a:p>
          <a:p>
            <a:pPr algn="ctr"/>
            <a:r>
              <a:rPr lang="ru-RU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Личный </a:t>
            </a:r>
            <a:r>
              <a:rPr lang="ru-RU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 воспитателя, любящего свою работу, свою улицу, свой город и принимающего активное участие в общественной жизни (важно помнить, что мировоззрение педагога, его взгляды, суждения, активная жизненная позиция – самый сильнодействующий фактор воспитания).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дошкольников: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75466"/>
            <a:ext cx="8640960" cy="392188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целевые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прогулки, экскурсии;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беседы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игры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чтение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художественной литературы;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праздники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развлечения, вечера досуга, викторины;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…и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конечно же, основная форма работы – непосредственно образовательная деятельность (различного рода познавательные занятия, изучение государственных символов Российской Федерации, получение детьми знаний о расположении, климате родного города, о его истории).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дошкольников: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Формы работы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7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 :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Сформировать у детей дошкольного возраста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патриотическое отношение к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своей семье, городу, к природе, России; культуре на основе исторических и природных особенностей родного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дошкольников: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Проектная деятельность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3356992"/>
            <a:ext cx="7408333" cy="154562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Воспитательные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Развивающие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Нравственно-патриотическое воспитание дошкольников: </a:t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281</TotalTime>
  <Words>578</Words>
  <Application>Microsoft Office PowerPoint</Application>
  <PresentationFormat>Экран (4:3)</PresentationFormat>
  <Paragraphs>58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Нравственно-патриотическое воспитание дошкольников</vt:lpstr>
      <vt:lpstr>Нравственно-патриотическое воспитание дошкольников</vt:lpstr>
      <vt:lpstr>Нравственно-патриотическое воспитание дошкольников</vt:lpstr>
      <vt:lpstr>Нравственно-патриотическое воспитание дошкольников</vt:lpstr>
      <vt:lpstr>Нравственно-патриотическое воспитание дошкольников: Задачи </vt:lpstr>
      <vt:lpstr>Нравственно-патриотическое воспитание дошкольников: Методы </vt:lpstr>
      <vt:lpstr>Нравственно-патриотическое воспитание дошкольников: Формы работы </vt:lpstr>
      <vt:lpstr>Нравственно-патриотическое воспитание дошкольников:  Проектная деятельность</vt:lpstr>
      <vt:lpstr>Нравственно-патриотическое воспитание дошкольников:  Задачи</vt:lpstr>
      <vt:lpstr>Нравственно-патриотическое воспитание дошкольников:  Этапы проектной деятельности.</vt:lpstr>
      <vt:lpstr>Нравственно-патриотическое воспитание дошкольников: Виды проектной деятельности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Нравственно-патриотическое воспитание дошкольников</dc:title>
  <dc:creator>User</dc:creator>
  <cp:lastModifiedBy>User</cp:lastModifiedBy>
  <cp:revision>22</cp:revision>
  <dcterms:created xsi:type="dcterms:W3CDTF">2022-12-17T13:09:08Z</dcterms:created>
  <dcterms:modified xsi:type="dcterms:W3CDTF">2023-01-15T08:21:21Z</dcterms:modified>
</cp:coreProperties>
</file>