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0"/>
  </p:notesMasterIdLst>
  <p:sldIdLst>
    <p:sldId id="257" r:id="rId2"/>
    <p:sldId id="261" r:id="rId3"/>
    <p:sldId id="262" r:id="rId4"/>
    <p:sldId id="269" r:id="rId5"/>
    <p:sldId id="263" r:id="rId6"/>
    <p:sldId id="265" r:id="rId7"/>
    <p:sldId id="266" r:id="rId8"/>
    <p:sldId id="268" r:id="rId9"/>
    <p:sldId id="279" r:id="rId10"/>
    <p:sldId id="271" r:id="rId11"/>
    <p:sldId id="274" r:id="rId12"/>
    <p:sldId id="272" r:id="rId13"/>
    <p:sldId id="273" r:id="rId14"/>
    <p:sldId id="281" r:id="rId15"/>
    <p:sldId id="275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7" autoAdjust="0"/>
  </p:normalViewPr>
  <p:slideViewPr>
    <p:cSldViewPr>
      <p:cViewPr>
        <p:scale>
          <a:sx n="70" d="100"/>
          <a:sy n="70" d="100"/>
        </p:scale>
        <p:origin x="-1733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D841-F656-444A-9481-06576098EC8B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8F76-D5A7-4152-947D-C19E8F949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1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8F76-D5A7-4152-947D-C19E8F9491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3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8F76-D5A7-4152-947D-C19E8F9491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2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8F76-D5A7-4152-947D-C19E8F9491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5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8D9EC-73A4-4936-8F2B-5C699FCC967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B3007-2EF9-448B-AA6B-A638479E483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D0C63-87CA-4700-9C1A-2BF4AF9BAC6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E957-3081-40F4-AB0D-CDD58F5CC4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1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ECD39-5916-491E-98FC-1479C8CFA7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B10CE-D4C4-4C9E-90AD-ACAFE54E35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46D16-229F-4024-96DC-9BBF694FAC0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A864-D63C-4DFE-A41F-ECFAD3C7685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BF98C-9E36-4B0E-829E-83EE6963042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EE0F3-BF0F-4ECD-A259-92617D53821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4547-6536-47E7-901A-C650E1BCB33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CC73-22B2-4BCA-BD46-00988761A85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3637-B7E6-42F2-9C33-14169615DAE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52941-7AD1-4C53-B17E-6A6420FADED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Растительный и животный мир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Пензенской области.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1951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Муниципального бюджетного дошкольного образовательного учреждения детского сада  № 110 города Пензы "Страна детства"</a:t>
            </a:r>
          </a:p>
        </p:txBody>
      </p:sp>
    </p:spTree>
    <p:extLst>
      <p:ext uri="{BB962C8B-B14F-4D97-AF65-F5344CB8AC3E}">
        <p14:creationId xmlns:p14="http://schemas.microsoft.com/office/powerpoint/2010/main" val="3090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Животный мир лесов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676" y="1637110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Европейская норка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1378" y="1621221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4563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9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лесов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668" y="1637110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Куница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6293" y="1637110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744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604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лесов</a:t>
            </a:r>
            <a:endParaRPr lang="ru-RU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52839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680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852936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лесов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456384" cy="25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248545" cy="268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492896"/>
            <a:ext cx="465934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лесов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</a:t>
            </a:r>
            <a:r>
              <a:rPr lang="ru-RU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684" y="1646373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Степной хорь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36299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Крапчатый суслик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2403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004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88" y="1680554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Чибис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680554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20316"/>
            <a:ext cx="3600400" cy="31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0316"/>
            <a:ext cx="3672408" cy="31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209" y="1576867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Коршун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124" y="1534135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Перепел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8884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920880" cy="47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Растительность Пензенской области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5058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254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Растительность лесов </a:t>
            </a:r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784" y="1340017"/>
            <a:ext cx="3822192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Сосна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4584" y="1372675"/>
            <a:ext cx="3822192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Дуб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7444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13" y="1988840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Растительность </a:t>
            </a:r>
            <a:r>
              <a:rPr lang="ru-RU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лесов Пензенской </a:t>
            </a:r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813" y="1426089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46161" y="1407699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" y="2060848"/>
            <a:ext cx="35283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57" y="2062403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Растительность Пензенской 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1268760"/>
            <a:ext cx="7297886" cy="151216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Лугово-степные сообщества состоят из злаков и разнотравья.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2204864"/>
            <a:ext cx="7916292" cy="44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Злаковая </a:t>
            </a:r>
            <a:r>
              <a:rPr lang="ru-RU" sz="5400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растительность 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Типчак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402024"/>
            <a:ext cx="3136131" cy="26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772816"/>
            <a:ext cx="3822192" cy="6397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Мятлик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Злаковая </a:t>
            </a:r>
            <a:r>
              <a:rPr lang="ru-RU" sz="5400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растительность 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57259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Ковыль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67043" y="1700808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Овсец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80" y="2564904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6" y="2564904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Разнотравье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672" y="1599449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Шалфей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6713" y="1628800"/>
            <a:ext cx="3822192" cy="6397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Девясил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3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B7"/>
                </a:solidFill>
                <a:latin typeface="Times New Roman" pitchFamily="18" charset="0"/>
                <a:cs typeface="Times New Roman" pitchFamily="18" charset="0"/>
              </a:rPr>
              <a:t>Животный мир Пензенской области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3625"/>
            <a:ext cx="61926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111</Words>
  <Application>Microsoft Office PowerPoint</Application>
  <PresentationFormat>Экран (4:3)</PresentationFormat>
  <Paragraphs>44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Растительный и животный мир Пензенской области.</vt:lpstr>
      <vt:lpstr>Растительность Пензенской области</vt:lpstr>
      <vt:lpstr>Растительность лесов Пензенской области</vt:lpstr>
      <vt:lpstr>Растительность лесов Пензенской области</vt:lpstr>
      <vt:lpstr>Растительность Пензенской области</vt:lpstr>
      <vt:lpstr>Злаковая растительность степей</vt:lpstr>
      <vt:lpstr>Злаковая растительность степей</vt:lpstr>
      <vt:lpstr>Разнотравье</vt:lpstr>
      <vt:lpstr>Животный мир Пензенской области</vt:lpstr>
      <vt:lpstr>Животный мир лесов</vt:lpstr>
      <vt:lpstr>Животный мир лесов</vt:lpstr>
      <vt:lpstr>Животный мир лесов</vt:lpstr>
      <vt:lpstr>Животный мир лесов</vt:lpstr>
      <vt:lpstr>Животный мир лесов</vt:lpstr>
      <vt:lpstr>Животный мир степей</vt:lpstr>
      <vt:lpstr>Животный мир степей</vt:lpstr>
      <vt:lpstr>Животный мир степей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Желудев Николай</cp:lastModifiedBy>
  <cp:revision>30</cp:revision>
  <dcterms:created xsi:type="dcterms:W3CDTF">2020-01-11T15:20:11Z</dcterms:created>
  <dcterms:modified xsi:type="dcterms:W3CDTF">2023-01-14T17:25:02Z</dcterms:modified>
</cp:coreProperties>
</file>