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17B1-27E4-4822-8D27-4DC9510E352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0AEC-C615-4551-B0E4-652E0D2F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07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17B1-27E4-4822-8D27-4DC9510E352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0AEC-C615-4551-B0E4-652E0D2F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73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17B1-27E4-4822-8D27-4DC9510E352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0AEC-C615-4551-B0E4-652E0D2F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62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17B1-27E4-4822-8D27-4DC9510E352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0AEC-C615-4551-B0E4-652E0D2F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605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17B1-27E4-4822-8D27-4DC9510E352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0AEC-C615-4551-B0E4-652E0D2F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05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17B1-27E4-4822-8D27-4DC9510E352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0AEC-C615-4551-B0E4-652E0D2F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17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17B1-27E4-4822-8D27-4DC9510E352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0AEC-C615-4551-B0E4-652E0D2F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98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17B1-27E4-4822-8D27-4DC9510E352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0AEC-C615-4551-B0E4-652E0D2F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9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17B1-27E4-4822-8D27-4DC9510E352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0AEC-C615-4551-B0E4-652E0D2F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93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17B1-27E4-4822-8D27-4DC9510E352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0AEC-C615-4551-B0E4-652E0D2F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80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17B1-27E4-4822-8D27-4DC9510E352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B0AEC-C615-4551-B0E4-652E0D2F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58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517B1-27E4-4822-8D27-4DC9510E352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B0AEC-C615-4551-B0E4-652E0D2F4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s://adonius.club/uploads/posts/2022-01/1642766354_1-adonius-club-p-fon-semya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" y="-25104"/>
            <a:ext cx="9181954" cy="688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7584" y="1052736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формирования у воспитанников детского дома адекватных представлений о самостоятельной жизни.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99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adonius.club/uploads/posts/2022-01/1642766354_1-adonius-club-p-fon-semya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764704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-является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ребенка первым коллективом, где происходит его развитие, закладываются основы будущей личности. Именно в семье формируются первые представления о той или иной социальной роли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26" name="Picture 2" descr="https://ru-static.z-dn.net/files/d5f/57c50d28ce5bcf7b19292586bf8f094d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66" b="6350"/>
          <a:stretch/>
        </p:blipFill>
        <p:spPr bwMode="auto">
          <a:xfrm>
            <a:off x="251520" y="3073051"/>
            <a:ext cx="354791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60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adonius.club/uploads/posts/2022-01/1642766354_1-adonius-club-p-fon-semya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444" y="-34832"/>
            <a:ext cx="9399444" cy="694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332656"/>
            <a:ext cx="835292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у детей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искажены.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 свой, часто неверный, образ той или иной роли.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00808"/>
            <a:ext cx="7488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avatars.mds.yandex.net/i?id=90a5d47bbbef6edfc1aaa65f52113743_l-5236639-images-thumbs&amp;n=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1" y="3429000"/>
            <a:ext cx="5323233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71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adonius.club/uploads/posts/2022-01/1642766354_1-adonius-club-p-fon-semya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672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3960" y="113312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-9959" y="0"/>
            <a:ext cx="7200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озиция потребителя            </a:t>
            </a: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</a:p>
          <a:p>
            <a:pPr algn="ctr"/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ГОСУДАРСТВО</a:t>
            </a:r>
            <a:endParaRPr lang="ru-RU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</a:p>
          <a:p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Установка:</a:t>
            </a:r>
            <a:r>
              <a:rPr lang="ru-RU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«мне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должны» </a:t>
            </a:r>
            <a:endParaRPr lang="ru-RU" sz="3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поэтому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того, чтобы воспитанники как можно раньше осознали необходимость рассчитывать только на собственные силы, развивать в них ответственность за свое поведение и активную жизненную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позицию.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10800000">
            <a:off x="4067944" y="1317794"/>
            <a:ext cx="432048" cy="88707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013093" y="3082205"/>
            <a:ext cx="432048" cy="7920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1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adonius.club/uploads/posts/2022-01/1642766354_1-adonius-club-p-fon-semya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4995" cy="685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528" y="548680"/>
            <a:ext cx="806489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Трудности, как правило</a:t>
            </a:r>
            <a:r>
              <a:rPr lang="ru-RU" sz="2000" b="1" i="1" dirty="0">
                <a:solidFill>
                  <a:srgbClr val="FF0000"/>
                </a:solidFill>
              </a:rPr>
              <a:t>, обусловлены условиями жизнедеятельности детей в детских домах, факторами социальной и эмоциональной депривации, нарушением привязанности и т. д. </a:t>
            </a:r>
            <a:endParaRPr 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23628" y="4214421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. </a:t>
            </a:r>
          </a:p>
        </p:txBody>
      </p:sp>
      <p:sp>
        <p:nvSpPr>
          <p:cNvPr id="5" name="Облако 4"/>
          <p:cNvSpPr/>
          <p:nvPr/>
        </p:nvSpPr>
        <p:spPr>
          <a:xfrm>
            <a:off x="-61018" y="3024776"/>
            <a:ext cx="3120850" cy="1699161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6084168" y="3549506"/>
            <a:ext cx="2880320" cy="1699161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2339752" y="1554987"/>
            <a:ext cx="2880320" cy="1699161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3035428" y="3751156"/>
            <a:ext cx="2880320" cy="1699161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5220072" y="172577"/>
            <a:ext cx="2880320" cy="1699161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лако 12"/>
          <p:cNvSpPr/>
          <p:nvPr/>
        </p:nvSpPr>
        <p:spPr>
          <a:xfrm>
            <a:off x="179512" y="121856"/>
            <a:ext cx="2880320" cy="1699161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4" name="Облако 13"/>
          <p:cNvSpPr/>
          <p:nvPr/>
        </p:nvSpPr>
        <p:spPr>
          <a:xfrm>
            <a:off x="5028786" y="2035236"/>
            <a:ext cx="2880320" cy="1699161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ФИНАНСОВАЯ ГРАМОТНОСТЬ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4868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ПРОФ.САМООПРЕ-    ДЕЛЕНИЕ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47936" y="203523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БЫТОВЫЕ  ВОПРОСЫ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8104" y="76470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    </a:t>
            </a:r>
            <a:r>
              <a:rPr lang="ru-RU" b="1" i="1" dirty="0" smtClean="0">
                <a:solidFill>
                  <a:srgbClr val="002060"/>
                </a:solidFill>
              </a:rPr>
              <a:t>ЮРИДИЧЕСКАЯ       ГРАМОТНОСТЬ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512" y="356193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             ЗДОРОВЬЕ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19872" y="4214421"/>
            <a:ext cx="208823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          ЭТИКЕТ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16216" y="4214421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СОЗДАНИЕ СВОЕЙ СЕМЬИ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63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6" grpId="0"/>
      <p:bldP spid="15" grpId="0"/>
      <p:bldP spid="16" grpId="0"/>
      <p:bldP spid="17" grpId="0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adonius.club/uploads/posts/2022-01/1642766354_1-adonius-club-p-fon-semya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6" y="0"/>
            <a:ext cx="91749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5536" y="260648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dirty="0" smtClean="0"/>
          </a:p>
          <a:p>
            <a:endParaRPr lang="ru-RU" b="1" i="1" dirty="0"/>
          </a:p>
          <a:p>
            <a:r>
              <a:rPr lang="ru-RU" b="1" i="1" dirty="0" smtClean="0"/>
              <a:t>Многие </a:t>
            </a:r>
            <a:r>
              <a:rPr lang="ru-RU" b="1" i="1" dirty="0"/>
              <a:t>выпускники детских домов недостаточно подготовлены к выбору своего жизненного пути, отличаются неприспособленностью к самостоятельной жизни, низкой социальной </a:t>
            </a:r>
            <a:r>
              <a:rPr lang="ru-RU" b="1" i="1" dirty="0" smtClean="0"/>
              <a:t>активностью.</a:t>
            </a:r>
          </a:p>
          <a:p>
            <a:endParaRPr lang="ru-RU" b="1" i="1" dirty="0" smtClean="0"/>
          </a:p>
          <a:p>
            <a:r>
              <a:rPr lang="ru-RU" b="1" i="1" dirty="0" smtClean="0"/>
              <a:t>Жизненный </a:t>
            </a:r>
            <a:r>
              <a:rPr lang="ru-RU" b="1" i="1" dirty="0"/>
              <a:t>опыт показывает, что бывшие воспитанники детских домов либо не могут создать свою собственную семью, либо создают неблагополучную семью, которая чаще всего распадается. Их дети тоже часто становятся воспитанниками детских домов.  </a:t>
            </a:r>
          </a:p>
        </p:txBody>
      </p:sp>
    </p:spTree>
    <p:extLst>
      <p:ext uri="{BB962C8B-B14F-4D97-AF65-F5344CB8AC3E}">
        <p14:creationId xmlns:p14="http://schemas.microsoft.com/office/powerpoint/2010/main" val="7223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adonius.club/uploads/posts/2022-01/1642766354_1-adonius-club-p-fon-semya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327395" cy="700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7212" y="404664"/>
            <a:ext cx="871296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dirty="0" smtClean="0"/>
          </a:p>
          <a:p>
            <a:r>
              <a:rPr lang="ru-RU" b="1" i="1" dirty="0" smtClean="0"/>
              <a:t>М</a:t>
            </a:r>
            <a:r>
              <a:rPr lang="ru-RU" b="1" i="1" dirty="0"/>
              <a:t>. Ю. </a:t>
            </a:r>
            <a:r>
              <a:rPr lang="ru-RU" b="1" i="1" dirty="0" smtClean="0"/>
              <a:t>Ефремова </a:t>
            </a:r>
          </a:p>
          <a:p>
            <a:r>
              <a:rPr lang="ru-RU" b="1" i="1" dirty="0" smtClean="0"/>
              <a:t>                           </a:t>
            </a:r>
            <a:r>
              <a:rPr lang="ru-RU" sz="2400" b="1" i="1" dirty="0" smtClean="0">
                <a:solidFill>
                  <a:srgbClr val="C00000"/>
                </a:solidFill>
              </a:rPr>
              <a:t>Обеднение основных </a:t>
            </a:r>
            <a:r>
              <a:rPr lang="ru-RU" sz="2400" b="1" i="1" dirty="0">
                <a:solidFill>
                  <a:srgbClr val="C00000"/>
                </a:solidFill>
              </a:rPr>
              <a:t>источников социализации</a:t>
            </a:r>
            <a:r>
              <a:rPr lang="ru-RU" sz="2400" b="1" i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b="1" i="1" dirty="0" smtClean="0"/>
              <a:t> </a:t>
            </a:r>
            <a:r>
              <a:rPr lang="ru-RU" b="1" i="1" dirty="0"/>
              <a:t>1) </a:t>
            </a:r>
            <a:r>
              <a:rPr lang="ru-RU" b="1" i="1" dirty="0" smtClean="0"/>
              <a:t> </a:t>
            </a:r>
            <a:r>
              <a:rPr lang="ru-RU" b="1" i="1" dirty="0" smtClean="0"/>
              <a:t>О</a:t>
            </a:r>
            <a:r>
              <a:rPr lang="ru-RU" b="1" i="1" dirty="0" smtClean="0"/>
              <a:t>тсутствует </a:t>
            </a:r>
            <a:r>
              <a:rPr lang="ru-RU" b="1" i="1" dirty="0"/>
              <a:t>возможности усвоения социального опыта </a:t>
            </a:r>
            <a:r>
              <a:rPr lang="ru-RU" b="1" i="1" dirty="0" smtClean="0"/>
              <a:t>или этот </a:t>
            </a:r>
            <a:r>
              <a:rPr lang="ru-RU" b="1" i="1" dirty="0"/>
              <a:t>опыт носит негативный асоциальный характер</a:t>
            </a:r>
            <a:r>
              <a:rPr lang="ru-RU" b="1" i="1" dirty="0" smtClean="0"/>
              <a:t>;</a:t>
            </a:r>
          </a:p>
          <a:p>
            <a:endParaRPr lang="ru-RU" b="1" i="1" dirty="0" smtClean="0"/>
          </a:p>
          <a:p>
            <a:r>
              <a:rPr lang="ru-RU" b="1" i="1" dirty="0" smtClean="0"/>
              <a:t> </a:t>
            </a:r>
            <a:r>
              <a:rPr lang="ru-RU" b="1" i="1" dirty="0"/>
              <a:t>2) жесткая регламентация и ограниченность социальных контактов, свойственные режиму проживания в детском доме, </a:t>
            </a:r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3</a:t>
            </a:r>
            <a:r>
              <a:rPr lang="ru-RU" b="1" i="1" dirty="0"/>
              <a:t>) ранний детский опыт </a:t>
            </a:r>
            <a:r>
              <a:rPr lang="ru-RU" b="1" i="1" dirty="0" smtClean="0"/>
              <a:t> </a:t>
            </a:r>
            <a:r>
              <a:rPr lang="ru-RU" b="1" i="1" dirty="0"/>
              <a:t>несет на себе отпечаток материнской депривации и формирует один из серьезнейших феноменов сиротства — утрату базового доверия к миру, который проявляется в агрессивности, подозрительности, неспособности к автономной </a:t>
            </a:r>
            <a:r>
              <a:rPr lang="ru-RU" b="1" i="1" dirty="0" smtClean="0"/>
              <a:t>жизни</a:t>
            </a:r>
          </a:p>
          <a:p>
            <a:endParaRPr lang="ru-RU" b="1" i="1" dirty="0" smtClean="0"/>
          </a:p>
          <a:p>
            <a:r>
              <a:rPr lang="ru-RU" b="1" i="1" dirty="0" smtClean="0"/>
              <a:t>4</a:t>
            </a:r>
            <a:r>
              <a:rPr lang="ru-RU" b="1" i="1" dirty="0"/>
              <a:t>) затруднен процесс </a:t>
            </a:r>
            <a:r>
              <a:rPr lang="ru-RU" b="1" i="1" dirty="0" err="1"/>
              <a:t>саморегуляции</a:t>
            </a:r>
            <a:r>
              <a:rPr lang="ru-RU" b="1" i="1" dirty="0"/>
              <a:t>, соотносимый с постепенной заменой внешнего контроля поведения на внутренний самоконтроль. Это связано со спецификой организации жизни ребенка в детском доме, где функция контроля полностью удерживается </a:t>
            </a:r>
            <a:r>
              <a:rPr lang="ru-RU" b="1" i="1" dirty="0" smtClean="0"/>
              <a:t>воспитателями.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11407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adonius.club/uploads/posts/2022-01/1642766354_1-adonius-club-p-fon-semya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27395" cy="700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36512" y="-99393"/>
            <a:ext cx="936390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Профилактика трудностей </a:t>
            </a:r>
            <a:r>
              <a:rPr lang="ru-RU" sz="2000" b="1" dirty="0">
                <a:solidFill>
                  <a:srgbClr val="FF0000"/>
                </a:solidFill>
              </a:rPr>
              <a:t>в стенах </a:t>
            </a:r>
            <a:r>
              <a:rPr lang="ru-RU" sz="2000" b="1" dirty="0" smtClean="0">
                <a:solidFill>
                  <a:srgbClr val="FF0000"/>
                </a:solidFill>
              </a:rPr>
              <a:t>детского дома.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ru-RU" sz="2000" b="1" dirty="0">
              <a:solidFill>
                <a:srgbClr val="FF0000"/>
              </a:solidFill>
            </a:endParaRPr>
          </a:p>
          <a:p>
            <a:endParaRPr lang="ru-RU" b="1" dirty="0" smtClean="0"/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 внимание воспитанников детских домов на такие темы, как коммуникация и этикет, культура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финансов, профессиональная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(выбор профессии, учеба и работа).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способствовать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семейной социализации воспитанников, освоению ими социальных ролей в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семье., потому что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дети-сироты в будущем обычно имеют трудности при создании собственной семьи и часто в партнеры они выбирают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же выпускников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дома или люди из неблагополучных семей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,уверенность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себе, ответственность, умение планировать и принимать решения, волевые качества, и, конечно, самостоятельность. Также актуальна идея наставничества выпускников детских домов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62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adonius.club/uploads/posts/2022-01/1642766354_1-adonius-club-p-fon-semya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999"/>
            <a:ext cx="9327395" cy="700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548680"/>
            <a:ext cx="763284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Совершенно </a:t>
            </a:r>
            <a:r>
              <a:rPr lang="ru-RU" sz="2000" b="1" i="1" dirty="0">
                <a:solidFill>
                  <a:srgbClr val="FF0000"/>
                </a:solidFill>
              </a:rPr>
              <a:t>очевидно, что именно дети, воспитывающиеся в детском доме, должны осваивать больший объем содержания социальной адаптации, чтобы быть готовыми к самостоятельной жизни: не рассчитывая на поддержку родителей, они должны уметь использовать внутренние ресурсы, творчески реализовывать жизненные планы. И помочь им в этом можем мы, педагоги.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328498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СПАСИБО ЗА ВНИМАНИЕ!!!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7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498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LINAS</dc:creator>
  <cp:lastModifiedBy>LINAS</cp:lastModifiedBy>
  <cp:revision>29</cp:revision>
  <dcterms:created xsi:type="dcterms:W3CDTF">2022-12-01T07:45:09Z</dcterms:created>
  <dcterms:modified xsi:type="dcterms:W3CDTF">2022-12-03T08:40:00Z</dcterms:modified>
</cp:coreProperties>
</file>