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E60"/>
    <a:srgbClr val="38A230"/>
    <a:srgbClr val="2E9642"/>
    <a:srgbClr val="ADE1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E6F5-664E-4AB8-9E97-0DD222594F4A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20D57-C5AC-4F0A-B018-42348C8AA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0D57-C5AC-4F0A-B018-42348C8AAB4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736BB-FD2F-4C55-A89F-5388E21B1B44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98A8-26C1-4FDA-8D69-0A214BF98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c90bcf2c63415184bf633511846d97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142976" y="285728"/>
            <a:ext cx="6429420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+mj-lt"/>
              </a:rPr>
              <a:t>Федеральное государственное бюджетное  дошкольное  образовательное</a:t>
            </a:r>
          </a:p>
          <a:p>
            <a:pPr algn="ctr"/>
            <a:r>
              <a:rPr lang="ru-RU" sz="1200" i="1" dirty="0">
                <a:solidFill>
                  <a:schemeClr val="tx1"/>
                </a:solidFill>
                <a:latin typeface="+mj-lt"/>
              </a:rPr>
              <a:t>у</a:t>
            </a:r>
            <a:r>
              <a:rPr lang="ru-RU" sz="1200" i="1" dirty="0" smtClean="0">
                <a:solidFill>
                  <a:schemeClr val="tx1"/>
                </a:solidFill>
                <a:latin typeface="+mj-lt"/>
              </a:rPr>
              <a:t>чреждение «Центр развития ребёнк</a:t>
            </a:r>
            <a:r>
              <a:rPr lang="ru-RU" sz="1200" i="1" dirty="0">
                <a:solidFill>
                  <a:schemeClr val="tx1"/>
                </a:solidFill>
                <a:latin typeface="+mj-lt"/>
              </a:rPr>
              <a:t>а</a:t>
            </a:r>
            <a:r>
              <a:rPr lang="ru-RU" sz="1200" i="1" dirty="0" smtClean="0">
                <a:solidFill>
                  <a:schemeClr val="tx1"/>
                </a:solidFill>
                <a:latin typeface="+mj-lt"/>
              </a:rPr>
              <a:t>– детский сад »№477</a:t>
            </a:r>
            <a:endParaRPr lang="ru-RU" sz="12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214422"/>
            <a:ext cx="8786874" cy="357190"/>
          </a:xfrm>
          <a:prstGeom prst="roundRect">
            <a:avLst/>
          </a:prstGeom>
          <a:solidFill>
            <a:srgbClr val="ADE1F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50800" dir="5400000" algn="ctr" rotWithShape="0">
              <a:schemeClr val="accent3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Cordia New" pitchFamily="34" charset="-34"/>
              </a:rPr>
              <a:t>Образовательный  проект по нравственно-патриотическому воспитанию в старшей группе  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+mj-lt"/>
              <a:cs typeface="Cordia New" pitchFamily="34" charset="-34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3372" y="6215082"/>
            <a:ext cx="928694" cy="142876"/>
          </a:xfrm>
          <a:prstGeom prst="roundRect">
            <a:avLst/>
          </a:prstGeom>
          <a:solidFill>
            <a:srgbClr val="38A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43372" y="6072206"/>
            <a:ext cx="4714908" cy="642942"/>
          </a:xfrm>
          <a:prstGeom prst="roundRect">
            <a:avLst/>
          </a:prstGeom>
          <a:noFill/>
          <a:ln>
            <a:noFill/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496" y="6000768"/>
            <a:ext cx="3643338" cy="428628"/>
          </a:xfrm>
          <a:prstGeom prst="roundRect">
            <a:avLst/>
          </a:prstGeom>
          <a:solidFill>
            <a:srgbClr val="7DCE6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 проекта – воспитатели : Кирюшкина Н.С.,</a:t>
            </a:r>
          </a:p>
          <a:p>
            <a:pPr algn="r"/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Тазьба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М.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28794" y="1857364"/>
            <a:ext cx="4929222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«</a:t>
            </a:r>
            <a:r>
              <a:rPr lang="ru-RU" sz="3600" b="1" i="1" dirty="0" smtClean="0">
                <a:solidFill>
                  <a:srgbClr val="C00000"/>
                </a:solidFill>
              </a:rPr>
              <a:t>С   чего   начинается 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78" y="2357430"/>
            <a:ext cx="2143140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Родина</a:t>
            </a:r>
            <a:r>
              <a:rPr lang="ru-RU" sz="2000" b="1" i="1" dirty="0" smtClean="0">
                <a:solidFill>
                  <a:srgbClr val="C00000"/>
                </a:solidFill>
              </a:rPr>
              <a:t> ».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21008408_20-phonoteka_org-p-fon-dlya-prezentatsii-na-temu-rodina-26.jpg"/>
          <p:cNvPicPr>
            <a:picLocks noChangeAspect="1"/>
          </p:cNvPicPr>
          <p:nvPr/>
        </p:nvPicPr>
        <p:blipFill>
          <a:blip r:embed="rId3">
            <a:lum bright="1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286116" y="357166"/>
            <a:ext cx="2357454" cy="85725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16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1214422"/>
            <a:ext cx="45719" cy="7143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1071546"/>
            <a:ext cx="7500990" cy="314327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  отношения  к Родине начинается с детства , когда закладываются  основы ценностного отношения к окружающему миру. Задача взрослых заключается в том , чтобы не только вызвать в детях чувство восхищения родным городом , родной страной , но и чувства уважения к своему народу , чувство гордости за свою страну.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– наше будущее. И не зависимо от того, какие пути средства патриотического воспитания мы будем использовать ,делать это мы должны постоянно. Главное – зародить в детях это великое чувство – быть гражданином своей Родины. С данной целью в нашей группе был реализован проект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«Наша Родина – Россия».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14546" y="4214818"/>
            <a:ext cx="4643470" cy="10001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проекта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 методу – познавательный , групповой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 длительности – краткосрочный (февраль)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W74J81K-l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3857620" y="1000108"/>
            <a:ext cx="4500594" cy="485778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/>
              <a:t>Ппрр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1071546"/>
            <a:ext cx="450059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мало знают о своей Родине ,о символике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России, о народных промыслах.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и систематизация представлений о своей Родине , о её культуре и истории , традициях , символах.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России , познакомить с её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городами, со столицей России – Москвой 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Познакомить с разными национальностями 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аселяющими Россию ,воспитывать уважительное отношение к людям другой нации 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Знакомить детей с русской культурой , традициями;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Формировать бережное отношение к природе. Вызвать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увство восхищения и восторга красотой своей Родины;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Воспитывать у дошкольников любовь и уважение к своей семье, городу, краю, стране в которой он живёт,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ордость за принадлежность к гражданам России.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21807478_22-phonoteka_org-p-fon-dlya-prezentatsii-po-konstitutsii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" y="0"/>
            <a:ext cx="912114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500042"/>
            <a:ext cx="250033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16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000108"/>
            <a:ext cx="4714908" cy="2643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родной стране , желание быть патриотом своей Родины 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овышение интереса дошкольников к своему городу , своей стране 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ыставка магнитов с изображением городов России 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ыставка творческих работ детей : обрывная аппликация «Флаг России» , рисование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Народные промыслы», лепка «Хохломская посуда».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3786190"/>
            <a:ext cx="3143272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Продукты реализации проекта</a:t>
            </a:r>
            <a:endParaRPr lang="ru-RU" sz="16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1934" y="4286256"/>
            <a:ext cx="4572032" cy="17859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конспектов занятий  и тематических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есед по теме проекта ,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одбор художественной литературы ,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идактических и подвижных игр ,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подбор наглядного материала.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G_20221109_1402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500042"/>
            <a:ext cx="2357454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21807478_22-phonoteka_org-p-fon-dlya-prezentatsii-po-konstitutsii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" y="0"/>
            <a:ext cx="912114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500298" y="428604"/>
            <a:ext cx="3714776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 реализации  проекта .</a:t>
            </a:r>
          </a:p>
          <a:p>
            <a:pPr algn="ctr"/>
            <a:endPara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этап – подготовительный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1428736"/>
            <a:ext cx="5643602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1.Подбор методической литературы по теме проекта.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Подбор художественной литературы , загадок.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3.Подбор наглядно дидактических пособий , демонстрационного материала.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4.Привлеч родителей к работе над проектом : пополнение литературой, открытками по теме проекта , магнитами «Города России», изготовление народного костюма для куклы.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425</Words>
  <Application>Microsoft Office PowerPoint</Application>
  <PresentationFormat>Экран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Romik</dc:creator>
  <cp:lastModifiedBy>Romik</cp:lastModifiedBy>
  <cp:revision>39</cp:revision>
  <dcterms:created xsi:type="dcterms:W3CDTF">2022-10-23T11:37:18Z</dcterms:created>
  <dcterms:modified xsi:type="dcterms:W3CDTF">2023-01-09T13:03:07Z</dcterms:modified>
</cp:coreProperties>
</file>