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02.10.2022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149081"/>
            <a:ext cx="8458200" cy="1296143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Безопасность </a:t>
            </a:r>
            <a:endParaRPr lang="ru-RU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340768"/>
            <a:ext cx="8458200" cy="2088232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«Неизвестный предмет»</a:t>
            </a:r>
            <a:endParaRPr lang="ru-RU" sz="6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221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064896" cy="5904656"/>
          </a:xfrm>
        </p:spPr>
      </p:pic>
    </p:spTree>
    <p:extLst>
      <p:ext uri="{BB962C8B-B14F-4D97-AF65-F5344CB8AC3E}">
        <p14:creationId xmlns:p14="http://schemas.microsoft.com/office/powerpoint/2010/main" val="370179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135993" cy="6094050"/>
          </a:xfrm>
        </p:spPr>
      </p:pic>
    </p:spTree>
    <p:extLst>
      <p:ext uri="{BB962C8B-B14F-4D97-AF65-F5344CB8AC3E}">
        <p14:creationId xmlns:p14="http://schemas.microsoft.com/office/powerpoint/2010/main" val="3622135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274578" cy="6205933"/>
          </a:xfrm>
        </p:spPr>
      </p:pic>
    </p:spTree>
    <p:extLst>
      <p:ext uri="{BB962C8B-B14F-4D97-AF65-F5344CB8AC3E}">
        <p14:creationId xmlns:p14="http://schemas.microsoft.com/office/powerpoint/2010/main" val="4193102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538608" cy="6403956"/>
          </a:xfrm>
        </p:spPr>
      </p:pic>
    </p:spTree>
    <p:extLst>
      <p:ext uri="{BB962C8B-B14F-4D97-AF65-F5344CB8AC3E}">
        <p14:creationId xmlns:p14="http://schemas.microsoft.com/office/powerpoint/2010/main" val="1590399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81900" cy="5902866"/>
          </a:xfrm>
        </p:spPr>
      </p:pic>
    </p:spTree>
    <p:extLst>
      <p:ext uri="{BB962C8B-B14F-4D97-AF65-F5344CB8AC3E}">
        <p14:creationId xmlns:p14="http://schemas.microsoft.com/office/powerpoint/2010/main" val="3029507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8878804" cy="4994327"/>
          </a:xfrm>
        </p:spPr>
      </p:pic>
    </p:spTree>
    <p:extLst>
      <p:ext uri="{BB962C8B-B14F-4D97-AF65-F5344CB8AC3E}">
        <p14:creationId xmlns:p14="http://schemas.microsoft.com/office/powerpoint/2010/main" val="1318215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90602" cy="6367951"/>
          </a:xfrm>
        </p:spPr>
      </p:pic>
    </p:spTree>
    <p:extLst>
      <p:ext uri="{BB962C8B-B14F-4D97-AF65-F5344CB8AC3E}">
        <p14:creationId xmlns:p14="http://schemas.microsoft.com/office/powerpoint/2010/main" val="3836399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34618" cy="647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6921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</TotalTime>
  <Words>5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Безопасность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</dc:title>
  <dc:creator>HP</dc:creator>
  <cp:lastModifiedBy>D!akov RePack</cp:lastModifiedBy>
  <cp:revision>2</cp:revision>
  <dcterms:created xsi:type="dcterms:W3CDTF">2022-10-02T18:03:11Z</dcterms:created>
  <dcterms:modified xsi:type="dcterms:W3CDTF">2022-10-02T18:17:22Z</dcterms:modified>
</cp:coreProperties>
</file>