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36" y="-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Чушкова" userId="90e189947f9d1630" providerId="LiveId" clId="{CBF04335-54C4-4328-9D83-AB09759633BB}"/>
    <pc:docChg chg="undo custSel addSld modSld">
      <pc:chgData name="Елена Чушкова" userId="90e189947f9d1630" providerId="LiveId" clId="{CBF04335-54C4-4328-9D83-AB09759633BB}" dt="2023-02-19T04:46:46.939" v="198" actId="14100"/>
      <pc:docMkLst>
        <pc:docMk/>
      </pc:docMkLst>
      <pc:sldChg chg="addSp delSp modSp new mod">
        <pc:chgData name="Елена Чушкова" userId="90e189947f9d1630" providerId="LiveId" clId="{CBF04335-54C4-4328-9D83-AB09759633BB}" dt="2023-02-19T04:35:42.411" v="73" actId="14100"/>
        <pc:sldMkLst>
          <pc:docMk/>
          <pc:sldMk cId="3913148376" sldId="256"/>
        </pc:sldMkLst>
        <pc:spChg chg="mod">
          <ac:chgData name="Елена Чушкова" userId="90e189947f9d1630" providerId="LiveId" clId="{CBF04335-54C4-4328-9D83-AB09759633BB}" dt="2023-02-19T04:35:37.396" v="72" actId="14100"/>
          <ac:spMkLst>
            <pc:docMk/>
            <pc:sldMk cId="3913148376" sldId="256"/>
            <ac:spMk id="2" creationId="{91169BD1-4910-4711-A482-30CBCD1F7BCA}"/>
          </ac:spMkLst>
        </pc:spChg>
        <pc:spChg chg="del mod">
          <ac:chgData name="Елена Чушкова" userId="90e189947f9d1630" providerId="LiveId" clId="{CBF04335-54C4-4328-9D83-AB09759633BB}" dt="2023-02-19T04:28:15.142" v="2" actId="478"/>
          <ac:spMkLst>
            <pc:docMk/>
            <pc:sldMk cId="3913148376" sldId="256"/>
            <ac:spMk id="3" creationId="{8AE80E17-1664-4E42-A787-D488BAC67D60}"/>
          </ac:spMkLst>
        </pc:spChg>
        <pc:picChg chg="add mod">
          <ac:chgData name="Елена Чушкова" userId="90e189947f9d1630" providerId="LiveId" clId="{CBF04335-54C4-4328-9D83-AB09759633BB}" dt="2023-02-19T04:35:42.411" v="73" actId="14100"/>
          <ac:picMkLst>
            <pc:docMk/>
            <pc:sldMk cId="3913148376" sldId="256"/>
            <ac:picMk id="5" creationId="{1A8D4FBE-F743-4319-A86D-030E6C16DA7F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2:40.117" v="34" actId="1440"/>
        <pc:sldMkLst>
          <pc:docMk/>
          <pc:sldMk cId="59484908" sldId="257"/>
        </pc:sldMkLst>
        <pc:spChg chg="del mod">
          <ac:chgData name="Елена Чушкова" userId="90e189947f9d1630" providerId="LiveId" clId="{CBF04335-54C4-4328-9D83-AB09759633BB}" dt="2023-02-19T04:30:08.086" v="15" actId="478"/>
          <ac:spMkLst>
            <pc:docMk/>
            <pc:sldMk cId="59484908" sldId="257"/>
            <ac:spMk id="2" creationId="{2F520695-7672-453C-8403-4E4D9C7D6D73}"/>
          </ac:spMkLst>
        </pc:spChg>
        <pc:spChg chg="del mod">
          <ac:chgData name="Елена Чушкова" userId="90e189947f9d1630" providerId="LiveId" clId="{CBF04335-54C4-4328-9D83-AB09759633BB}" dt="2023-02-19T04:30:11.372" v="17" actId="478"/>
          <ac:spMkLst>
            <pc:docMk/>
            <pc:sldMk cId="59484908" sldId="257"/>
            <ac:spMk id="3" creationId="{8C374AB1-1C1A-498F-AAE5-6B8B1D8C32D1}"/>
          </ac:spMkLst>
        </pc:spChg>
        <pc:picChg chg="add mod">
          <ac:chgData name="Елена Чушкова" userId="90e189947f9d1630" providerId="LiveId" clId="{CBF04335-54C4-4328-9D83-AB09759633BB}" dt="2023-02-19T04:32:40.117" v="34" actId="1440"/>
          <ac:picMkLst>
            <pc:docMk/>
            <pc:sldMk cId="59484908" sldId="257"/>
            <ac:picMk id="5" creationId="{E321E151-595A-4C60-9B49-F12F1D251335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2:28.507" v="33" actId="1440"/>
        <pc:sldMkLst>
          <pc:docMk/>
          <pc:sldMk cId="2285016215" sldId="258"/>
        </pc:sldMkLst>
        <pc:spChg chg="del mod">
          <ac:chgData name="Елена Чушкова" userId="90e189947f9d1630" providerId="LiveId" clId="{CBF04335-54C4-4328-9D83-AB09759633BB}" dt="2023-02-19T04:31:25.022" v="25" actId="478"/>
          <ac:spMkLst>
            <pc:docMk/>
            <pc:sldMk cId="2285016215" sldId="258"/>
            <ac:spMk id="2" creationId="{40CE62D3-BA86-4942-ACE3-F8E868291FCE}"/>
          </ac:spMkLst>
        </pc:spChg>
        <pc:spChg chg="del mod">
          <ac:chgData name="Елена Чушкова" userId="90e189947f9d1630" providerId="LiveId" clId="{CBF04335-54C4-4328-9D83-AB09759633BB}" dt="2023-02-19T04:31:27.383" v="27" actId="478"/>
          <ac:spMkLst>
            <pc:docMk/>
            <pc:sldMk cId="2285016215" sldId="258"/>
            <ac:spMk id="3" creationId="{30796BBA-1851-42C7-812C-0A4EF9A3713F}"/>
          </ac:spMkLst>
        </pc:spChg>
        <pc:picChg chg="add mod">
          <ac:chgData name="Елена Чушкова" userId="90e189947f9d1630" providerId="LiveId" clId="{CBF04335-54C4-4328-9D83-AB09759633BB}" dt="2023-02-19T04:32:28.507" v="33" actId="1440"/>
          <ac:picMkLst>
            <pc:docMk/>
            <pc:sldMk cId="2285016215" sldId="258"/>
            <ac:picMk id="5" creationId="{911E5E19-7EFB-4075-B66B-FA8B43FEC6E6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3:23.442" v="44" actId="14100"/>
        <pc:sldMkLst>
          <pc:docMk/>
          <pc:sldMk cId="742043193" sldId="259"/>
        </pc:sldMkLst>
        <pc:spChg chg="del mod">
          <ac:chgData name="Елена Чушкова" userId="90e189947f9d1630" providerId="LiveId" clId="{CBF04335-54C4-4328-9D83-AB09759633BB}" dt="2023-02-19T04:32:57.597" v="39" actId="478"/>
          <ac:spMkLst>
            <pc:docMk/>
            <pc:sldMk cId="742043193" sldId="259"/>
            <ac:spMk id="2" creationId="{57288A5B-B907-4327-8B79-6F57C9F00AB3}"/>
          </ac:spMkLst>
        </pc:spChg>
        <pc:spChg chg="del mod">
          <ac:chgData name="Елена Чушкова" userId="90e189947f9d1630" providerId="LiveId" clId="{CBF04335-54C4-4328-9D83-AB09759633BB}" dt="2023-02-19T04:32:50.640" v="37" actId="478"/>
          <ac:spMkLst>
            <pc:docMk/>
            <pc:sldMk cId="742043193" sldId="259"/>
            <ac:spMk id="3" creationId="{E2A838B8-5320-4F85-829E-10407CDF1C2C}"/>
          </ac:spMkLst>
        </pc:spChg>
        <pc:picChg chg="add mod">
          <ac:chgData name="Елена Чушкова" userId="90e189947f9d1630" providerId="LiveId" clId="{CBF04335-54C4-4328-9D83-AB09759633BB}" dt="2023-02-19T04:33:23.442" v="44" actId="14100"/>
          <ac:picMkLst>
            <pc:docMk/>
            <pc:sldMk cId="742043193" sldId="259"/>
            <ac:picMk id="5" creationId="{6834FFD0-A04E-4FFE-92EB-11633C19FBE3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4:17.817" v="54" actId="14100"/>
        <pc:sldMkLst>
          <pc:docMk/>
          <pc:sldMk cId="3959659818" sldId="260"/>
        </pc:sldMkLst>
        <pc:spChg chg="del mod">
          <ac:chgData name="Елена Чушкова" userId="90e189947f9d1630" providerId="LiveId" clId="{CBF04335-54C4-4328-9D83-AB09759633BB}" dt="2023-02-19T04:33:38.122" v="49" actId="478"/>
          <ac:spMkLst>
            <pc:docMk/>
            <pc:sldMk cId="3959659818" sldId="260"/>
            <ac:spMk id="2" creationId="{BBA92FEC-FE70-4BF9-8297-EBCF94811F35}"/>
          </ac:spMkLst>
        </pc:spChg>
        <pc:spChg chg="del mod">
          <ac:chgData name="Елена Чушкова" userId="90e189947f9d1630" providerId="LiveId" clId="{CBF04335-54C4-4328-9D83-AB09759633BB}" dt="2023-02-19T04:33:33.898" v="47" actId="478"/>
          <ac:spMkLst>
            <pc:docMk/>
            <pc:sldMk cId="3959659818" sldId="260"/>
            <ac:spMk id="3" creationId="{4EC7398A-B6B7-431F-9006-E33BBD8DFE90}"/>
          </ac:spMkLst>
        </pc:spChg>
        <pc:picChg chg="add mod">
          <ac:chgData name="Елена Чушкова" userId="90e189947f9d1630" providerId="LiveId" clId="{CBF04335-54C4-4328-9D83-AB09759633BB}" dt="2023-02-19T04:34:17.817" v="54" actId="14100"/>
          <ac:picMkLst>
            <pc:docMk/>
            <pc:sldMk cId="3959659818" sldId="260"/>
            <ac:picMk id="5" creationId="{7FF38D62-53BE-49A2-B60D-B3BA37D2753E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6:52.107" v="77" actId="14100"/>
        <pc:sldMkLst>
          <pc:docMk/>
          <pc:sldMk cId="238077033" sldId="261"/>
        </pc:sldMkLst>
        <pc:spChg chg="del mod">
          <ac:chgData name="Елена Чушкова" userId="90e189947f9d1630" providerId="LiveId" clId="{CBF04335-54C4-4328-9D83-AB09759633BB}" dt="2023-02-19T04:34:42.698" v="59" actId="478"/>
          <ac:spMkLst>
            <pc:docMk/>
            <pc:sldMk cId="238077033" sldId="261"/>
            <ac:spMk id="2" creationId="{50E7725F-1886-4B43-B377-272786308661}"/>
          </ac:spMkLst>
        </pc:spChg>
        <pc:spChg chg="del mod">
          <ac:chgData name="Елена Чушкова" userId="90e189947f9d1630" providerId="LiveId" clId="{CBF04335-54C4-4328-9D83-AB09759633BB}" dt="2023-02-19T04:34:37.657" v="57" actId="478"/>
          <ac:spMkLst>
            <pc:docMk/>
            <pc:sldMk cId="238077033" sldId="261"/>
            <ac:spMk id="3" creationId="{6BF8FB58-90E1-4A94-B52D-A9D21FB2ADD9}"/>
          </ac:spMkLst>
        </pc:spChg>
        <pc:picChg chg="add mod">
          <ac:chgData name="Елена Чушкова" userId="90e189947f9d1630" providerId="LiveId" clId="{CBF04335-54C4-4328-9D83-AB09759633BB}" dt="2023-02-19T04:36:52.107" v="77" actId="14100"/>
          <ac:picMkLst>
            <pc:docMk/>
            <pc:sldMk cId="238077033" sldId="261"/>
            <ac:picMk id="5" creationId="{BFE9091B-73C4-4CBE-A95C-83C8A53223B2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7:54.680" v="88" actId="14100"/>
        <pc:sldMkLst>
          <pc:docMk/>
          <pc:sldMk cId="1400939388" sldId="262"/>
        </pc:sldMkLst>
        <pc:spChg chg="del mod">
          <ac:chgData name="Елена Чушкова" userId="90e189947f9d1630" providerId="LiveId" clId="{CBF04335-54C4-4328-9D83-AB09759633BB}" dt="2023-02-19T04:37:08.111" v="82" actId="478"/>
          <ac:spMkLst>
            <pc:docMk/>
            <pc:sldMk cId="1400939388" sldId="262"/>
            <ac:spMk id="2" creationId="{17C1A2F4-ABB1-4ED8-904A-AF8BBBFB5169}"/>
          </ac:spMkLst>
        </pc:spChg>
        <pc:spChg chg="del mod">
          <ac:chgData name="Елена Чушкова" userId="90e189947f9d1630" providerId="LiveId" clId="{CBF04335-54C4-4328-9D83-AB09759633BB}" dt="2023-02-19T04:37:04.496" v="80" actId="478"/>
          <ac:spMkLst>
            <pc:docMk/>
            <pc:sldMk cId="1400939388" sldId="262"/>
            <ac:spMk id="3" creationId="{649D0CA2-BFD7-4DE3-BCD5-4EA94B3A1C23}"/>
          </ac:spMkLst>
        </pc:spChg>
        <pc:picChg chg="add mod">
          <ac:chgData name="Елена Чушкова" userId="90e189947f9d1630" providerId="LiveId" clId="{CBF04335-54C4-4328-9D83-AB09759633BB}" dt="2023-02-19T04:37:54.680" v="88" actId="14100"/>
          <ac:picMkLst>
            <pc:docMk/>
            <pc:sldMk cId="1400939388" sldId="262"/>
            <ac:picMk id="5" creationId="{DE0163D4-2E50-454D-A5C7-DD0F02419377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38:43.665" v="104" actId="14100"/>
        <pc:sldMkLst>
          <pc:docMk/>
          <pc:sldMk cId="3541149662" sldId="263"/>
        </pc:sldMkLst>
        <pc:spChg chg="del mod">
          <ac:chgData name="Елена Чушкова" userId="90e189947f9d1630" providerId="LiveId" clId="{CBF04335-54C4-4328-9D83-AB09759633BB}" dt="2023-02-19T04:38:06.894" v="93" actId="478"/>
          <ac:spMkLst>
            <pc:docMk/>
            <pc:sldMk cId="3541149662" sldId="263"/>
            <ac:spMk id="2" creationId="{6FF32B80-C97A-4CCB-9EAF-0F61ED022B6D}"/>
          </ac:spMkLst>
        </pc:spChg>
        <pc:spChg chg="del mod">
          <ac:chgData name="Елена Чушкова" userId="90e189947f9d1630" providerId="LiveId" clId="{CBF04335-54C4-4328-9D83-AB09759633BB}" dt="2023-02-19T04:38:03.521" v="91" actId="478"/>
          <ac:spMkLst>
            <pc:docMk/>
            <pc:sldMk cId="3541149662" sldId="263"/>
            <ac:spMk id="3" creationId="{7ADC51D6-7D08-4481-934C-67ED68341200}"/>
          </ac:spMkLst>
        </pc:spChg>
        <pc:picChg chg="add mod">
          <ac:chgData name="Елена Чушкова" userId="90e189947f9d1630" providerId="LiveId" clId="{CBF04335-54C4-4328-9D83-AB09759633BB}" dt="2023-02-19T04:38:43.665" v="104" actId="14100"/>
          <ac:picMkLst>
            <pc:docMk/>
            <pc:sldMk cId="3541149662" sldId="263"/>
            <ac:picMk id="5" creationId="{7D289FB2-1BAC-4012-8FA1-3A342536F215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0:49.515" v="126" actId="14100"/>
        <pc:sldMkLst>
          <pc:docMk/>
          <pc:sldMk cId="379584943" sldId="264"/>
        </pc:sldMkLst>
        <pc:spChg chg="del mod">
          <ac:chgData name="Елена Чушкова" userId="90e189947f9d1630" providerId="LiveId" clId="{CBF04335-54C4-4328-9D83-AB09759633BB}" dt="2023-02-19T04:39:12.265" v="109" actId="478"/>
          <ac:spMkLst>
            <pc:docMk/>
            <pc:sldMk cId="379584943" sldId="264"/>
            <ac:spMk id="2" creationId="{1AF74479-055A-4876-B650-DFEDC07564E7}"/>
          </ac:spMkLst>
        </pc:spChg>
        <pc:spChg chg="del mod">
          <ac:chgData name="Елена Чушкова" userId="90e189947f9d1630" providerId="LiveId" clId="{CBF04335-54C4-4328-9D83-AB09759633BB}" dt="2023-02-19T04:39:08.674" v="107" actId="478"/>
          <ac:spMkLst>
            <pc:docMk/>
            <pc:sldMk cId="379584943" sldId="264"/>
            <ac:spMk id="3" creationId="{8FE9BF62-64CA-474C-9ACF-8EDAEC5869B7}"/>
          </ac:spMkLst>
        </pc:spChg>
        <pc:picChg chg="add del mod">
          <ac:chgData name="Елена Чушкова" userId="90e189947f9d1630" providerId="LiveId" clId="{CBF04335-54C4-4328-9D83-AB09759633BB}" dt="2023-02-19T04:40:16.459" v="121" actId="478"/>
          <ac:picMkLst>
            <pc:docMk/>
            <pc:sldMk cId="379584943" sldId="264"/>
            <ac:picMk id="5" creationId="{89B53A0A-1ECE-4E55-AAA3-D8876845E05F}"/>
          </ac:picMkLst>
        </pc:picChg>
        <pc:picChg chg="add mod">
          <ac:chgData name="Елена Чушкова" userId="90e189947f9d1630" providerId="LiveId" clId="{CBF04335-54C4-4328-9D83-AB09759633BB}" dt="2023-02-19T04:40:49.515" v="126" actId="14100"/>
          <ac:picMkLst>
            <pc:docMk/>
            <pc:sldMk cId="379584943" sldId="264"/>
            <ac:picMk id="7" creationId="{B3C2880E-5CAA-4C40-B776-00AB57339BBA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0:00.529" v="120" actId="14100"/>
        <pc:sldMkLst>
          <pc:docMk/>
          <pc:sldMk cId="1132209081" sldId="265"/>
        </pc:sldMkLst>
        <pc:spChg chg="del mod">
          <ac:chgData name="Елена Чушкова" userId="90e189947f9d1630" providerId="LiveId" clId="{CBF04335-54C4-4328-9D83-AB09759633BB}" dt="2023-02-19T04:39:34.744" v="115" actId="478"/>
          <ac:spMkLst>
            <pc:docMk/>
            <pc:sldMk cId="1132209081" sldId="265"/>
            <ac:spMk id="2" creationId="{672B1C49-9D18-4EC0-AB68-FA678E246C10}"/>
          </ac:spMkLst>
        </pc:spChg>
        <pc:spChg chg="del mod">
          <ac:chgData name="Елена Чушкова" userId="90e189947f9d1630" providerId="LiveId" clId="{CBF04335-54C4-4328-9D83-AB09759633BB}" dt="2023-02-19T04:39:29.967" v="113" actId="478"/>
          <ac:spMkLst>
            <pc:docMk/>
            <pc:sldMk cId="1132209081" sldId="265"/>
            <ac:spMk id="3" creationId="{222C8614-0107-48B7-BC23-ED225AD0378A}"/>
          </ac:spMkLst>
        </pc:spChg>
        <pc:picChg chg="add mod">
          <ac:chgData name="Елена Чушкова" userId="90e189947f9d1630" providerId="LiveId" clId="{CBF04335-54C4-4328-9D83-AB09759633BB}" dt="2023-02-19T04:40:00.529" v="120" actId="14100"/>
          <ac:picMkLst>
            <pc:docMk/>
            <pc:sldMk cId="1132209081" sldId="265"/>
            <ac:picMk id="5" creationId="{B011B291-BB62-48A7-952F-FE1FA0C235B4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2:09.499" v="137" actId="14100"/>
        <pc:sldMkLst>
          <pc:docMk/>
          <pc:sldMk cId="3291282383" sldId="266"/>
        </pc:sldMkLst>
        <pc:spChg chg="del mod">
          <ac:chgData name="Елена Чушкова" userId="90e189947f9d1630" providerId="LiveId" clId="{CBF04335-54C4-4328-9D83-AB09759633BB}" dt="2023-02-19T04:41:21.761" v="131" actId="478"/>
          <ac:spMkLst>
            <pc:docMk/>
            <pc:sldMk cId="3291282383" sldId="266"/>
            <ac:spMk id="2" creationId="{00C80116-755E-4137-A1BE-56FB909C7F97}"/>
          </ac:spMkLst>
        </pc:spChg>
        <pc:spChg chg="del mod">
          <ac:chgData name="Елена Чушкова" userId="90e189947f9d1630" providerId="LiveId" clId="{CBF04335-54C4-4328-9D83-AB09759633BB}" dt="2023-02-19T04:41:17.723" v="129" actId="478"/>
          <ac:spMkLst>
            <pc:docMk/>
            <pc:sldMk cId="3291282383" sldId="266"/>
            <ac:spMk id="3" creationId="{5F0D7980-6DEC-4D69-A667-B8C0D00F3380}"/>
          </ac:spMkLst>
        </pc:spChg>
        <pc:picChg chg="add mod">
          <ac:chgData name="Елена Чушкова" userId="90e189947f9d1630" providerId="LiveId" clId="{CBF04335-54C4-4328-9D83-AB09759633BB}" dt="2023-02-19T04:42:09.499" v="137" actId="14100"/>
          <ac:picMkLst>
            <pc:docMk/>
            <pc:sldMk cId="3291282383" sldId="266"/>
            <ac:picMk id="5" creationId="{8A76602E-7071-42E7-A7FC-721C9058ACA2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3:05.795" v="152" actId="14100"/>
        <pc:sldMkLst>
          <pc:docMk/>
          <pc:sldMk cId="422660707" sldId="267"/>
        </pc:sldMkLst>
        <pc:spChg chg="del mod">
          <ac:chgData name="Елена Чушкова" userId="90e189947f9d1630" providerId="LiveId" clId="{CBF04335-54C4-4328-9D83-AB09759633BB}" dt="2023-02-19T04:42:43.235" v="143" actId="478"/>
          <ac:spMkLst>
            <pc:docMk/>
            <pc:sldMk cId="422660707" sldId="267"/>
            <ac:spMk id="2" creationId="{7A336CDA-F713-4E1C-9D36-A9C25867FFED}"/>
          </ac:spMkLst>
        </pc:spChg>
        <pc:spChg chg="del mod">
          <ac:chgData name="Елена Чушкова" userId="90e189947f9d1630" providerId="LiveId" clId="{CBF04335-54C4-4328-9D83-AB09759633BB}" dt="2023-02-19T04:42:46.827" v="146" actId="478"/>
          <ac:spMkLst>
            <pc:docMk/>
            <pc:sldMk cId="422660707" sldId="267"/>
            <ac:spMk id="3" creationId="{34D2303B-4D82-4BC1-BC5C-90566C8E35A0}"/>
          </ac:spMkLst>
        </pc:spChg>
        <pc:picChg chg="add mod">
          <ac:chgData name="Елена Чушкова" userId="90e189947f9d1630" providerId="LiveId" clId="{CBF04335-54C4-4328-9D83-AB09759633BB}" dt="2023-02-19T04:43:05.795" v="152" actId="14100"/>
          <ac:picMkLst>
            <pc:docMk/>
            <pc:sldMk cId="422660707" sldId="267"/>
            <ac:picMk id="5" creationId="{B7B3A160-FF36-4041-8DCA-DEA6041CB16F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3:39.155" v="162" actId="14100"/>
        <pc:sldMkLst>
          <pc:docMk/>
          <pc:sldMk cId="4073065959" sldId="268"/>
        </pc:sldMkLst>
        <pc:spChg chg="del mod">
          <ac:chgData name="Елена Чушкова" userId="90e189947f9d1630" providerId="LiveId" clId="{CBF04335-54C4-4328-9D83-AB09759633BB}" dt="2023-02-19T04:43:19.484" v="156" actId="478"/>
          <ac:spMkLst>
            <pc:docMk/>
            <pc:sldMk cId="4073065959" sldId="268"/>
            <ac:spMk id="2" creationId="{759C78E6-2C97-4C69-8DAD-62D56F671ABC}"/>
          </ac:spMkLst>
        </pc:spChg>
        <pc:spChg chg="del mod">
          <ac:chgData name="Елена Чушкова" userId="90e189947f9d1630" providerId="LiveId" clId="{CBF04335-54C4-4328-9D83-AB09759633BB}" dt="2023-02-19T04:43:17.362" v="154" actId="478"/>
          <ac:spMkLst>
            <pc:docMk/>
            <pc:sldMk cId="4073065959" sldId="268"/>
            <ac:spMk id="3" creationId="{7D10E68B-21A9-47FC-95CE-083D69244D9F}"/>
          </ac:spMkLst>
        </pc:spChg>
        <pc:picChg chg="add mod">
          <ac:chgData name="Елена Чушкова" userId="90e189947f9d1630" providerId="LiveId" clId="{CBF04335-54C4-4328-9D83-AB09759633BB}" dt="2023-02-19T04:43:39.155" v="162" actId="14100"/>
          <ac:picMkLst>
            <pc:docMk/>
            <pc:sldMk cId="4073065959" sldId="268"/>
            <ac:picMk id="5" creationId="{8B58DF56-AC3D-44EC-BFA6-9DAA8B2957F4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4:06.835" v="172" actId="14100"/>
        <pc:sldMkLst>
          <pc:docMk/>
          <pc:sldMk cId="1052244509" sldId="269"/>
        </pc:sldMkLst>
        <pc:spChg chg="del mod">
          <ac:chgData name="Елена Чушкова" userId="90e189947f9d1630" providerId="LiveId" clId="{CBF04335-54C4-4328-9D83-AB09759633BB}" dt="2023-02-19T04:43:49.433" v="166" actId="478"/>
          <ac:spMkLst>
            <pc:docMk/>
            <pc:sldMk cId="1052244509" sldId="269"/>
            <ac:spMk id="2" creationId="{CB226B8D-D0E6-473A-975D-71162BCCF1F4}"/>
          </ac:spMkLst>
        </pc:spChg>
        <pc:spChg chg="del mod">
          <ac:chgData name="Елена Чушкова" userId="90e189947f9d1630" providerId="LiveId" clId="{CBF04335-54C4-4328-9D83-AB09759633BB}" dt="2023-02-19T04:43:47.619" v="164" actId="478"/>
          <ac:spMkLst>
            <pc:docMk/>
            <pc:sldMk cId="1052244509" sldId="269"/>
            <ac:spMk id="3" creationId="{99748626-A05C-4414-B626-C3A2F57DBD56}"/>
          </ac:spMkLst>
        </pc:spChg>
        <pc:picChg chg="add mod">
          <ac:chgData name="Елена Чушкова" userId="90e189947f9d1630" providerId="LiveId" clId="{CBF04335-54C4-4328-9D83-AB09759633BB}" dt="2023-02-19T04:44:06.835" v="172" actId="14100"/>
          <ac:picMkLst>
            <pc:docMk/>
            <pc:sldMk cId="1052244509" sldId="269"/>
            <ac:picMk id="5" creationId="{D9B36A88-1D05-4F02-BF9D-C6D136A35A28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4:56.514" v="187" actId="14100"/>
        <pc:sldMkLst>
          <pc:docMk/>
          <pc:sldMk cId="380976946" sldId="270"/>
        </pc:sldMkLst>
        <pc:spChg chg="del mod">
          <ac:chgData name="Елена Чушкова" userId="90e189947f9d1630" providerId="LiveId" clId="{CBF04335-54C4-4328-9D83-AB09759633BB}" dt="2023-02-19T04:44:21.143" v="176" actId="478"/>
          <ac:spMkLst>
            <pc:docMk/>
            <pc:sldMk cId="380976946" sldId="270"/>
            <ac:spMk id="2" creationId="{DBE5A309-6AD0-48F8-8458-FBC23171B0BC}"/>
          </ac:spMkLst>
        </pc:spChg>
        <pc:spChg chg="del mod">
          <ac:chgData name="Елена Чушкова" userId="90e189947f9d1630" providerId="LiveId" clId="{CBF04335-54C4-4328-9D83-AB09759633BB}" dt="2023-02-19T04:44:18.853" v="174" actId="478"/>
          <ac:spMkLst>
            <pc:docMk/>
            <pc:sldMk cId="380976946" sldId="270"/>
            <ac:spMk id="3" creationId="{4F1CE8E4-1016-4930-9B1D-80AEAA075E95}"/>
          </ac:spMkLst>
        </pc:spChg>
        <pc:picChg chg="add mod">
          <ac:chgData name="Елена Чушкова" userId="90e189947f9d1630" providerId="LiveId" clId="{CBF04335-54C4-4328-9D83-AB09759633BB}" dt="2023-02-19T04:44:56.514" v="187" actId="14100"/>
          <ac:picMkLst>
            <pc:docMk/>
            <pc:sldMk cId="380976946" sldId="270"/>
            <ac:picMk id="5" creationId="{BCB61175-8880-4D00-8027-CD16E13DF4BA}"/>
          </ac:picMkLst>
        </pc:picChg>
      </pc:sldChg>
      <pc:sldChg chg="addSp delSp modSp new mod">
        <pc:chgData name="Елена Чушкова" userId="90e189947f9d1630" providerId="LiveId" clId="{CBF04335-54C4-4328-9D83-AB09759633BB}" dt="2023-02-19T04:46:46.939" v="198" actId="14100"/>
        <pc:sldMkLst>
          <pc:docMk/>
          <pc:sldMk cId="1849006479" sldId="271"/>
        </pc:sldMkLst>
        <pc:spChg chg="del mod">
          <ac:chgData name="Елена Чушкова" userId="90e189947f9d1630" providerId="LiveId" clId="{CBF04335-54C4-4328-9D83-AB09759633BB}" dt="2023-02-19T04:46:24.824" v="192" actId="478"/>
          <ac:spMkLst>
            <pc:docMk/>
            <pc:sldMk cId="1849006479" sldId="271"/>
            <ac:spMk id="2" creationId="{A129A3DF-A5A4-4AB8-BC43-1317265BBE86}"/>
          </ac:spMkLst>
        </pc:spChg>
        <pc:spChg chg="del mod">
          <ac:chgData name="Елена Чушкова" userId="90e189947f9d1630" providerId="LiveId" clId="{CBF04335-54C4-4328-9D83-AB09759633BB}" dt="2023-02-19T04:46:22.840" v="190" actId="478"/>
          <ac:spMkLst>
            <pc:docMk/>
            <pc:sldMk cId="1849006479" sldId="271"/>
            <ac:spMk id="3" creationId="{4B861979-6C19-4E40-9690-A27DD241FC11}"/>
          </ac:spMkLst>
        </pc:spChg>
        <pc:picChg chg="add mod">
          <ac:chgData name="Елена Чушкова" userId="90e189947f9d1630" providerId="LiveId" clId="{CBF04335-54C4-4328-9D83-AB09759633BB}" dt="2023-02-19T04:46:46.939" v="198" actId="14100"/>
          <ac:picMkLst>
            <pc:docMk/>
            <pc:sldMk cId="1849006479" sldId="271"/>
            <ac:picMk id="5" creationId="{5ED97D5F-23B1-4F05-B74B-316A7D3A9B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5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3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6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2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9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5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8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A461B8-981A-4E85-A3F8-20E7B53F80B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E75EB7-51D9-4349-AD58-0CB059169C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5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69BD1-4910-4711-A482-30CBCD1F7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1" y="758952"/>
            <a:ext cx="5145258" cy="46219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Взаимовлияние культур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D4FBE-F743-4319-A86D-030E6C16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2" y="758952"/>
            <a:ext cx="4589585" cy="5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C2880E-5CAA-4C40-B776-00AB5733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501162"/>
            <a:ext cx="10427676" cy="526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5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76602E-7071-42E7-A7FC-721C9058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1" y="474785"/>
            <a:ext cx="10647484" cy="529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128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3A160-FF36-4041-8DCA-DEA6041CB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9" y="246184"/>
            <a:ext cx="10849708" cy="6049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66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8DF56-AC3D-44EC-BFA6-9DAA8B29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" y="378070"/>
            <a:ext cx="10682654" cy="589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306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B36A88-1D05-4F02-BF9D-C6D136A35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2" y="193430"/>
            <a:ext cx="10585937" cy="6049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24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61175-8880-4D00-8027-CD16E13D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294542"/>
            <a:ext cx="10893669" cy="581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97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97D5F-23B1-4F05-B74B-316A7D3A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4108"/>
            <a:ext cx="10621107" cy="583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0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E5E19-7EFB-4075-B66B-FA8B43FEC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589085"/>
            <a:ext cx="10577146" cy="517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01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1E151-595A-4C60-9B49-F12F1D25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562708"/>
            <a:ext cx="10577145" cy="520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8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4FFD0-A04E-4FFE-92EB-11633C19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2" y="378069"/>
            <a:ext cx="10577146" cy="538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204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F38D62-53BE-49A2-B60D-B3BA37D2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571500"/>
            <a:ext cx="10163908" cy="519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965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11B291-BB62-48A7-952F-FE1FA0C2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8" y="465992"/>
            <a:ext cx="10533184" cy="53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220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9091B-73C4-4CBE-A95C-83C8A532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571500"/>
            <a:ext cx="10709031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89FB2-1BAC-4012-8FA1-3A342536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" y="193430"/>
            <a:ext cx="10541977" cy="585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114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163D4-2E50-454D-A5C7-DD0F0241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382351"/>
            <a:ext cx="10665069" cy="609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93938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Взаимовлияние культур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Взаимовлияние культур</dc:title>
  <dc:creator>Елена Чушкова</dc:creator>
  <cp:lastModifiedBy>Елена Чушкова</cp:lastModifiedBy>
  <cp:revision>2</cp:revision>
  <dcterms:created xsi:type="dcterms:W3CDTF">2023-02-19T04:28:08Z</dcterms:created>
  <dcterms:modified xsi:type="dcterms:W3CDTF">2023-02-19T04:47:02Z</dcterms:modified>
</cp:coreProperties>
</file>