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7" r:id="rId3"/>
    <p:sldId id="262" r:id="rId4"/>
    <p:sldId id="263" r:id="rId5"/>
    <p:sldId id="264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Зимующие птицы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206600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-15674" y="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92693"/>
            <a:ext cx="2829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лесу, под щебет,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 и свист,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28939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3619150"/>
            <a:ext cx="1919964" cy="2401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7201" y="318536"/>
            <a:ext cx="2829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785926"/>
            <a:ext cx="287472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Чернокрылый,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Красногрудый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 зимой найдет приют: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- С первым снегом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971383"/>
            <a:ext cx="2545817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127422"/>
            <a:ext cx="2788398" cy="251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73132" y="548680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70" y="2204864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536" y="2276872"/>
            <a:ext cx="3497816" cy="32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1143000"/>
          </a:xfrm>
        </p:spPr>
        <p:txBody>
          <a:bodyPr/>
          <a:lstStyle/>
          <a:p>
            <a:pPr algn="l"/>
            <a:r>
              <a:rPr lang="ru-RU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br>
              <a:rPr lang="ru-RU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071834" cy="23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73741"/>
            <a:ext cx="3641832" cy="33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7666" y="34240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666" y="620688"/>
            <a:ext cx="878208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Закрепление представления о зимующих птицах.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Расширение словарного запаса по теме «Зимующие птицы»</a:t>
            </a:r>
          </a:p>
          <a:p>
            <a:pPr algn="just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(снегирь, ворона, синица, воробей, голубь, кормить, </a:t>
            </a:r>
          </a:p>
          <a:p>
            <a:pPr algn="just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голодный, помогать, кормушка, крыло, хвост,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клюв).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монологической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речи, зрительного </a:t>
            </a:r>
          </a:p>
          <a:p>
            <a:pPr algn="just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внимания, мышления.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навыков сотрудничества, взаимопонимания,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доброжелательности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самостоятельности.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Воспитание любви и бережного отношения к природе.</a:t>
            </a:r>
          </a:p>
          <a:p>
            <a:pPr algn="just"/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7246" y="156775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1291"/>
            <a:ext cx="3333750" cy="240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7990" y="764704"/>
            <a:ext cx="4535070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</a:t>
            </a:r>
            <a:r>
              <a:rPr lang="ru-RU" sz="28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7334" y="836712"/>
            <a:ext cx="45350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28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Снегирь 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3979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991546"/>
            <a:ext cx="4535070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</a:t>
            </a:r>
            <a:r>
              <a:rPr lang="ru-RU" sz="28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Вороны 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3459" y="476672"/>
            <a:ext cx="6757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Кормушки для птиц!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38600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40" y="3864312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816" y="4323196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86" y="1438600"/>
            <a:ext cx="2297661" cy="189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морозы птицы с радостью полакомятся кормом, оставленным людьми в кормушках. Это поможет им пережить сильные холода</a:t>
            </a:r>
            <a:r>
              <a:rPr lang="ru-RU" sz="28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495" y="692694"/>
            <a:ext cx="2693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Спинкою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зеленовата,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Чёрненькая шапочка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полоска шарфика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Стаю эту ты не бей: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Стаю сизых …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444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Зимующие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Угадай, кто спрятался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Русский Нож</cp:lastModifiedBy>
  <cp:revision>63</cp:revision>
  <dcterms:created xsi:type="dcterms:W3CDTF">2013-11-30T07:31:00Z</dcterms:created>
  <dcterms:modified xsi:type="dcterms:W3CDTF">2023-02-04T12:47:35Z</dcterms:modified>
</cp:coreProperties>
</file>