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3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0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4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40C3-F16E-46BE-B640-FBB2F57D757E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A5518-9390-42A9-85FD-D44784B06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28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6F06A-4860-4995-BD98-6BB8E6DED05E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1001-0C7A-4A40-AE55-9F8D70C03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47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10" y="1124744"/>
            <a:ext cx="8731453" cy="1080120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23728" y="45855"/>
            <a:ext cx="6840760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5855"/>
            <a:ext cx="6840760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564904"/>
            <a:ext cx="822960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10" y="1124744"/>
            <a:ext cx="8731453" cy="1224136"/>
          </a:xfrm>
        </p:spPr>
        <p:txBody>
          <a:bodyPr>
            <a:normAutofit fontScale="90000"/>
          </a:bodyPr>
          <a:lstStyle/>
          <a:p>
            <a:pPr algn="r"/>
            <a:r>
              <a:rPr lang="ru-RU" sz="6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«Известные иллюстраторы детских книг и их работы» </a:t>
            </a: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6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</a:t>
            </a:r>
            <a:br>
              <a:rPr lang="ru-RU" sz="6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6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6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Пересадченко Е.Ю. 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«ВАСИЛИСА ПРЕКРАСНАЯ»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2" y="3060447"/>
            <a:ext cx="2970380" cy="3815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836712"/>
            <a:ext cx="4867300" cy="3191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49080"/>
            <a:ext cx="1876763" cy="2426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34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6632"/>
            <a:ext cx="3994695" cy="5085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60848"/>
            <a:ext cx="3306030" cy="4797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986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" y="2564904"/>
            <a:ext cx="3208812" cy="4025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42" y="116632"/>
            <a:ext cx="5912962" cy="3880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0615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ctr"/>
            <a:r>
              <a:rPr lang="ru-RU" b="0" dirty="0">
                <a:solidFill>
                  <a:srgbClr val="000000"/>
                </a:solidFill>
                <a:effectLst/>
                <a:latin typeface="FuturaPT"/>
              </a:rPr>
              <a:t/>
            </a:r>
            <a:br>
              <a:rPr lang="ru-RU" b="0" dirty="0">
                <a:solidFill>
                  <a:srgbClr val="000000"/>
                </a:solidFill>
                <a:effectLst/>
                <a:latin typeface="FuturaPT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fontAlgn="ctr">
              <a:buNone/>
            </a:pP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Дехтерев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Борис Александрович</a:t>
            </a:r>
          </a:p>
          <a:p>
            <a:pPr marL="0" indent="0" fontAlgn="ct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1908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1993</a:t>
            </a:r>
          </a:p>
          <a:p>
            <a:pPr marL="0" indent="0" fontAlgn="ctr">
              <a:buNone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561259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сторонником лаконичного, благородного стиля оформления детской книги. Его рисунки мы узнаем по тонкой, выверенной контурной линии и мягкой деликатной моделировке формы карандашом или акварелью.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3515466" cy="478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892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ProximaNova"/>
              </a:rPr>
              <a:t>«Красная шапочка»</a:t>
            </a:r>
            <a:r>
              <a:rPr lang="ru-RU" b="1" dirty="0">
                <a:solidFill>
                  <a:srgbClr val="242F33"/>
                </a:solidFill>
                <a:effectLst/>
                <a:latin typeface="ProximaNova"/>
              </a:rPr>
              <a:t/>
            </a:r>
            <a:br>
              <a:rPr lang="ru-RU" b="1" dirty="0">
                <a:solidFill>
                  <a:srgbClr val="242F33"/>
                </a:solidFill>
                <a:effectLst/>
                <a:latin typeface="ProximaNova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3210472" cy="4005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836712"/>
            <a:ext cx="528637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477"/>
            <a:ext cx="4474444" cy="3437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348" y="3625295"/>
            <a:ext cx="2795907" cy="306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87368"/>
            <a:ext cx="3714516" cy="3306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86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8640"/>
            <a:ext cx="4100901" cy="5242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8" y="2492896"/>
            <a:ext cx="4395267" cy="3419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486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«Кот в сапогах»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27" y="980728"/>
            <a:ext cx="4553123" cy="4279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4265091" cy="3380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6450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3376"/>
            <a:ext cx="4929783" cy="2828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93015"/>
            <a:ext cx="2703190" cy="3840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93015"/>
            <a:ext cx="3981822" cy="3640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994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2656"/>
            <a:ext cx="2743607" cy="3959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808104"/>
            <a:ext cx="6696744" cy="1870977"/>
          </a:xfrm>
        </p:spPr>
        <p:txBody>
          <a:bodyPr>
            <a:norm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﻿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Ювеналий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FuturaPT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Дмитриевич Коровин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﻿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1914-1991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780928"/>
            <a:ext cx="57241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 в различных техниках: станковой живописи, эстампа, рисунка, литографии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242F33"/>
                </a:solidFill>
                <a:latin typeface="PT Serif"/>
              </a:rPr>
              <a:t> </a:t>
            </a:r>
            <a:r>
              <a:rPr lang="ru-RU" dirty="0" smtClean="0">
                <a:solidFill>
                  <a:srgbClr val="242F33"/>
                </a:solidFill>
                <a:latin typeface="PT Serif"/>
              </a:rPr>
              <a:t>    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иллюстраций характерно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использование     акварели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32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3178696" cy="417646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8949" y="1157070"/>
            <a:ext cx="6840760" cy="118065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«Сестрица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Аленушка и братец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Иванушка»</a:t>
            </a:r>
            <a:r>
              <a:rPr lang="ru-RU" dirty="0"/>
              <a:t/>
            </a:r>
            <a:br>
              <a:rPr lang="ru-RU" dirty="0"/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 "Детская литература", Москва,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1974.л</a:t>
            </a:r>
            <a:endParaRPr lang="ru-RU" sz="1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427984" y="764704"/>
            <a:ext cx="317869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3160192" cy="4060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04" y="2924944"/>
            <a:ext cx="5414802" cy="3484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70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5592"/>
            <a:ext cx="5793621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226"/>
            <a:ext cx="3168352" cy="2974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82" y="476672"/>
            <a:ext cx="3254916" cy="310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3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68" y="116632"/>
            <a:ext cx="3888432" cy="3424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83" y="116632"/>
            <a:ext cx="3260117" cy="3055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95231"/>
            <a:ext cx="4392488" cy="3662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847" y="4077072"/>
            <a:ext cx="2887873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777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239" y="2348880"/>
            <a:ext cx="3055201" cy="3959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980728"/>
            <a:ext cx="6840760" cy="11806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PT Serif"/>
              </a:rPr>
              <a:t>«Царевна-Лягушка»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/>
                <a:latin typeface="PT Serif"/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effectLst/>
                <a:latin typeface="PT Serif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 "Детская литература", Москва, 1975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74468"/>
            <a:ext cx="4985089" cy="34759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7639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0928"/>
            <a:ext cx="2952328" cy="3846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576"/>
            <a:ext cx="555285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642000"/>
            <a:ext cx="2736304" cy="3247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762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300831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effectLst/>
                <a:latin typeface="FuturaPT"/>
              </a:rPr>
              <a:t>        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Яковлевич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1876 – 1942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2564904"/>
            <a:ext cx="3008313" cy="4691063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Проиллюстрировал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огромное количество сказок и былин, став автором не только рисунков, но и всех декоративных элементов книги: обложки, инициалов, шрифтов и орнаментальных украшений.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иллюстрации отличает историческая точность русского костюма и предметов быта.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3050"/>
            <a:ext cx="4905644" cy="5853113"/>
          </a:xfrm>
        </p:spPr>
      </p:pic>
    </p:spTree>
    <p:extLst>
      <p:ext uri="{BB962C8B-B14F-4D97-AF65-F5344CB8AC3E}">
        <p14:creationId xmlns:p14="http://schemas.microsoft.com/office/powerpoint/2010/main" val="125550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-apple-system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effectLst/>
                <a:latin typeface="-apple-system"/>
              </a:rPr>
              <a:t>Морозко».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80729"/>
            <a:ext cx="3501405" cy="436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27" y="260648"/>
            <a:ext cx="1845221" cy="249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68983"/>
            <a:ext cx="4968343" cy="3378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805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80a3e1dcfeb8ff4ac232945f33422b85102064"/>
</p:tagLst>
</file>

<file path=ppt/theme/theme1.xml><?xml version="1.0" encoding="utf-8"?>
<a:theme xmlns:a="http://schemas.openxmlformats.org/drawingml/2006/main" name="Тема Office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420</TotalTime>
  <Words>102</Words>
  <Application>Microsoft Office PowerPoint</Application>
  <PresentationFormat>Экран (4:3)</PresentationFormat>
  <Paragraphs>19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-apple-system</vt:lpstr>
      <vt:lpstr>Arial</vt:lpstr>
      <vt:lpstr>Calibri</vt:lpstr>
      <vt:lpstr>FuturaPT</vt:lpstr>
      <vt:lpstr>ProximaNova</vt:lpstr>
      <vt:lpstr>PT Serif</vt:lpstr>
      <vt:lpstr>Times New Roman</vt:lpstr>
      <vt:lpstr>Тема Office</vt:lpstr>
      <vt:lpstr>«Известные иллюстраторы детских книг и их работы»                                     Пересадченко Е.Ю.  </vt:lpstr>
      <vt:lpstr>  ﻿Ювеналий Дмитриевич Коровин ﻿1914-1991</vt:lpstr>
      <vt:lpstr>«Сестрица Аленушка и братец Иванушка» Издательство "Детская литература", Москва, 1974.л</vt:lpstr>
      <vt:lpstr>Презентация PowerPoint</vt:lpstr>
      <vt:lpstr>Презентация PowerPoint</vt:lpstr>
      <vt:lpstr>«Царевна-Лягушка» Издательство "Детская литература", Москва, 1975</vt:lpstr>
      <vt:lpstr>Презентация PowerPoint</vt:lpstr>
      <vt:lpstr>         Билибин Иван Яковлевич    1876 – 1942</vt:lpstr>
      <vt:lpstr>«Морозко».</vt:lpstr>
      <vt:lpstr>«ВАСИЛИСА ПРЕКРАСНАЯ»</vt:lpstr>
      <vt:lpstr>Презентация PowerPoint</vt:lpstr>
      <vt:lpstr>Презентация PowerPoint</vt:lpstr>
      <vt:lpstr> </vt:lpstr>
      <vt:lpstr>«Красная шапочка» </vt:lpstr>
      <vt:lpstr>Презентация PowerPoint</vt:lpstr>
      <vt:lpstr>Презентация PowerPoint</vt:lpstr>
      <vt:lpstr>«Кот в сапогах»</vt:lpstr>
      <vt:lpstr>Презентация PowerPoint</vt:lpstr>
    </vt:vector>
  </TitlesOfParts>
  <Company>presentation-creation.ru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Юный читатель</dc:title>
  <dc:creator>obstinate</dc:creator>
  <dc:description>Шаблон презентации с сайта https://presentation-creation.ru/</dc:description>
  <cp:lastModifiedBy>Пользователь Windows</cp:lastModifiedBy>
  <cp:revision>137</cp:revision>
  <dcterms:created xsi:type="dcterms:W3CDTF">2018-02-25T09:09:03Z</dcterms:created>
  <dcterms:modified xsi:type="dcterms:W3CDTF">2023-02-10T05:43:31Z</dcterms:modified>
</cp:coreProperties>
</file>