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8"/>
  </p:notesMasterIdLst>
  <p:sldIdLst>
    <p:sldId id="321" r:id="rId2"/>
    <p:sldId id="312" r:id="rId3"/>
    <p:sldId id="257" r:id="rId4"/>
    <p:sldId id="313" r:id="rId5"/>
    <p:sldId id="314" r:id="rId6"/>
    <p:sldId id="315" r:id="rId7"/>
    <p:sldId id="316" r:id="rId8"/>
    <p:sldId id="318" r:id="rId9"/>
    <p:sldId id="319" r:id="rId10"/>
    <p:sldId id="325" r:id="rId11"/>
    <p:sldId id="327" r:id="rId12"/>
    <p:sldId id="256" r:id="rId13"/>
    <p:sldId id="328" r:id="rId14"/>
    <p:sldId id="301" r:id="rId15"/>
    <p:sldId id="302" r:id="rId16"/>
    <p:sldId id="30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25D03-808A-46C4-9431-B91313C34589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07B17-3E0B-4629-88CF-02D66E055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77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0AED164-37F4-45E0-A30E-B0D4FFB730E1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9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1" cy="39212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tx1"/>
                </a:solidFill>
              </a:rPr>
              <a:t>Проблемная ситуация в обучении </a:t>
            </a:r>
            <a:r>
              <a:rPr lang="ru-RU" sz="4400" b="1" dirty="0">
                <a:solidFill>
                  <a:srgbClr val="FF0000"/>
                </a:solidFill>
              </a:rPr>
              <a:t>спланированное</a:t>
            </a:r>
            <a:r>
              <a:rPr lang="ru-RU" sz="4400" b="1" dirty="0">
                <a:solidFill>
                  <a:schemeClr val="tx1"/>
                </a:solidFill>
              </a:rPr>
              <a:t>, </a:t>
            </a:r>
            <a:r>
              <a:rPr lang="ru-RU" sz="4400" b="1" dirty="0">
                <a:solidFill>
                  <a:srgbClr val="FF0000"/>
                </a:solidFill>
              </a:rPr>
              <a:t>специально задуманное средство</a:t>
            </a:r>
            <a:r>
              <a:rPr lang="ru-RU" sz="4400" b="1" dirty="0">
                <a:solidFill>
                  <a:schemeClr val="tx1"/>
                </a:solidFill>
              </a:rPr>
              <a:t>, направленное на пробуждение интереса у учащихся к обсуждаемой теме.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Основное звено проблемного обучения – </a:t>
            </a:r>
            <a:r>
              <a:rPr lang="ru-RU" sz="4800" b="1" dirty="0">
                <a:solidFill>
                  <a:srgbClr val="FF0000"/>
                </a:solidFill>
              </a:rPr>
              <a:t>проблемная ситуация</a:t>
            </a:r>
          </a:p>
        </p:txBody>
      </p:sp>
    </p:spTree>
    <p:extLst>
      <p:ext uri="{BB962C8B-B14F-4D97-AF65-F5344CB8AC3E}">
        <p14:creationId xmlns:p14="http://schemas.microsoft.com/office/powerpoint/2010/main" val="36955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568951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Со стороны учащихся: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– новая тема (“открытие” новых знаний);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– умение учащихся использовать ранее усвоенные знания и переносить их в новую ситуацию;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– умение определить область “незнания” в новой задаче;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– активная поисковая деятельность.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Со стороны учителя: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– умение планировать, создавать на уроке проблемные ситуации и управлять этим процессом;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– формулировать возникшую проблемную ситуацию путем указания ученикам на причины невыполнения поставленного практического учебного задания или невозможности объяснить им те или иные продемонстрированные факты.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98884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Основными условиями использования проблемных ситуаций являются:</a:t>
            </a:r>
          </a:p>
        </p:txBody>
      </p:sp>
    </p:spTree>
    <p:extLst>
      <p:ext uri="{BB962C8B-B14F-4D97-AF65-F5344CB8AC3E}">
        <p14:creationId xmlns:p14="http://schemas.microsoft.com/office/powerpoint/2010/main" val="18693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640960" cy="187220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Создание проблемных ситуаций на уроках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10" y="2132857"/>
            <a:ext cx="767350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4864"/>
            <a:ext cx="9143999" cy="3921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-</a:t>
            </a:r>
            <a:r>
              <a:rPr lang="ru-RU" sz="3200" b="1" dirty="0" smtClean="0">
                <a:solidFill>
                  <a:schemeClr val="tx1"/>
                </a:solidFill>
              </a:rPr>
              <a:t>Проблемные </a:t>
            </a:r>
            <a:r>
              <a:rPr lang="ru-RU" sz="3200" b="1" dirty="0">
                <a:solidFill>
                  <a:schemeClr val="tx1"/>
                </a:solidFill>
              </a:rPr>
              <a:t>задачи с недостающими, избыточными, противоречивыми данными, данные с  заведомо допущенными ошибками.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-Поиск </a:t>
            </a:r>
            <a:r>
              <a:rPr lang="ru-RU" sz="3200" b="1" dirty="0">
                <a:solidFill>
                  <a:schemeClr val="tx1"/>
                </a:solidFill>
              </a:rPr>
              <a:t>истины (способа, приема, правила решения).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-Различные </a:t>
            </a:r>
            <a:r>
              <a:rPr lang="ru-RU" sz="3200" b="1" dirty="0">
                <a:solidFill>
                  <a:schemeClr val="tx1"/>
                </a:solidFill>
              </a:rPr>
              <a:t>точки зрения на один и тот же вопрос.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Противоречия практической </a:t>
            </a:r>
            <a:r>
              <a:rPr lang="ru-RU" sz="3200" b="1" dirty="0" smtClean="0">
                <a:solidFill>
                  <a:schemeClr val="tx1"/>
                </a:solidFill>
              </a:rPr>
              <a:t>деятельности.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172252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В качестве проблемной ситуации </a:t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>на уроке могут </a:t>
            </a:r>
            <a:r>
              <a:rPr lang="ru-RU" sz="4800" b="1" dirty="0" smtClean="0">
                <a:solidFill>
                  <a:srgbClr val="FF0000"/>
                </a:solidFill>
              </a:rPr>
              <a:t>быть: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-Способствует развитию познавательной активности, осознанности знаний, предупреждает появление формализма, бездумности.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-</a:t>
            </a:r>
            <a:r>
              <a:rPr lang="ru-RU" sz="2800" b="1" dirty="0" smtClean="0">
                <a:solidFill>
                  <a:schemeClr val="tx1"/>
                </a:solidFill>
              </a:rPr>
              <a:t>Обеспечивает более прочное усвоение знаний;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- Развивает аналитическое мышление.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-</a:t>
            </a:r>
            <a:r>
              <a:rPr lang="ru-RU" sz="2800" b="1" dirty="0" smtClean="0">
                <a:solidFill>
                  <a:schemeClr val="tx1"/>
                </a:solidFill>
              </a:rPr>
              <a:t>Способствует сделать учебную деятельность для учащихся более привлекательной, основанной на постоянных трудностях.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-</a:t>
            </a:r>
            <a:r>
              <a:rPr lang="ru-RU" sz="2800" b="1" dirty="0" smtClean="0">
                <a:solidFill>
                  <a:schemeClr val="tx1"/>
                </a:solidFill>
              </a:rPr>
              <a:t>Ориентирует на комплексное использование знаний.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-Приучает  учащихся сталкиваться с противоречиями, разбираться в них, искать решение.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Сильные стороны проблемного обучения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cs typeface="Aharoni" pitchFamily="2" charset="-79"/>
              </a:rPr>
              <a:t>-Значительно большие расходы времени на изучение учебного материала;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cs typeface="Aharoni" pitchFamily="2" charset="-79"/>
              </a:rPr>
              <a:t>- Недостаточная эффективность их при решении задач формирования практических умений и навыков, особенно трудового характера, где показ и подражание имеют большое значение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cs typeface="Aharoni" pitchFamily="2" charset="-79"/>
              </a:rPr>
              <a:t>-Слабая эффективность их при усвоении принципиально новых разделов учебного материала, где не может быть применен принцип апперцепции (опоры на прежний опыт);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cs typeface="Aharoni" pitchFamily="2" charset="-79"/>
              </a:rPr>
              <a:t>-</a:t>
            </a:r>
            <a:r>
              <a:rPr lang="ru-RU" b="1" dirty="0" smtClean="0">
                <a:solidFill>
                  <a:schemeClr val="tx1"/>
                </a:solidFill>
                <a:cs typeface="Aharoni" pitchFamily="2" charset="-79"/>
              </a:rPr>
              <a:t>При изучении сложных тем, где крайне необходимо объяснение учителем, а самостоятельный поиск оказывается недоступным для большинства школьников. </a:t>
            </a:r>
            <a:endParaRPr lang="ru-RU" b="1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Слабые стороны проблемного обучения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Елена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844824"/>
            <a:ext cx="8937468" cy="5013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488832" cy="331236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Т Е Х Н О Л О Г И Я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 Р О Б Л Е М Н О Г О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err="1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>
                <a:solidFill>
                  <a:srgbClr val="FF0000"/>
                </a:solidFill>
              </a:rPr>
              <a:t> Б У Ч Е Н И Я</a:t>
            </a:r>
          </a:p>
        </p:txBody>
      </p:sp>
      <p:sp>
        <p:nvSpPr>
          <p:cNvPr id="3173" name="Текст 317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5" name="Текст 3174"/>
          <p:cNvSpPr>
            <a:spLocks noGrp="1"/>
          </p:cNvSpPr>
          <p:nvPr>
            <p:ph type="body" sz="quarter" idx="3"/>
          </p:nvPr>
        </p:nvSpPr>
        <p:spPr>
          <a:xfrm flipV="1">
            <a:off x="4572001" y="1814038"/>
            <a:ext cx="4114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176" name="Объект 3175"/>
          <p:cNvSpPr>
            <a:spLocks noGrp="1"/>
          </p:cNvSpPr>
          <p:nvPr>
            <p:ph sz="quarter" idx="4"/>
          </p:nvPr>
        </p:nvSpPr>
        <p:spPr>
          <a:xfrm>
            <a:off x="5436096" y="4005064"/>
            <a:ext cx="3250705" cy="18722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6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8000" b="1" dirty="0" err="1" smtClean="0">
                <a:solidFill>
                  <a:srgbClr val="0070C0"/>
                </a:solidFill>
              </a:rPr>
              <a:t>Ястребова</a:t>
            </a:r>
            <a:r>
              <a:rPr lang="ru-RU" sz="8000" b="1" dirty="0" smtClean="0">
                <a:solidFill>
                  <a:srgbClr val="0070C0"/>
                </a:solidFill>
              </a:rPr>
              <a:t> Елена </a:t>
            </a:r>
            <a:r>
              <a:rPr lang="ru-RU" sz="8000" b="1" dirty="0" err="1" smtClean="0">
                <a:solidFill>
                  <a:srgbClr val="0070C0"/>
                </a:solidFill>
              </a:rPr>
              <a:t>Лусовна</a:t>
            </a:r>
            <a:endParaRPr lang="ru-RU" sz="16600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6400" b="1" dirty="0" smtClean="0">
                <a:solidFill>
                  <a:schemeClr val="tx1"/>
                </a:solidFill>
              </a:rPr>
              <a:t>МОБУ СОШ №100 </a:t>
            </a:r>
            <a:r>
              <a:rPr lang="ru-RU" sz="6400" b="1" dirty="0" err="1" smtClean="0">
                <a:solidFill>
                  <a:schemeClr val="tx1"/>
                </a:solidFill>
              </a:rPr>
              <a:t>им.Героя</a:t>
            </a:r>
            <a:r>
              <a:rPr lang="ru-RU" sz="6400" b="1" dirty="0" smtClean="0">
                <a:solidFill>
                  <a:schemeClr val="tx1"/>
                </a:solidFill>
              </a:rPr>
              <a:t> Советского Союза </a:t>
            </a:r>
            <a:r>
              <a:rPr lang="ru-RU" sz="6400" b="1" dirty="0" err="1" smtClean="0">
                <a:solidFill>
                  <a:schemeClr val="tx1"/>
                </a:solidFill>
              </a:rPr>
              <a:t>И.С.Худякова</a:t>
            </a:r>
            <a:endParaRPr lang="ru-RU" sz="6400" b="1" dirty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 flipV="1">
            <a:off x="3779838" y="4889499"/>
            <a:ext cx="45719" cy="49363"/>
            <a:chOff x="2381" y="1888"/>
            <a:chExt cx="1104" cy="119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81" y="1888"/>
              <a:ext cx="1104" cy="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3261" y="2396"/>
              <a:ext cx="142" cy="218"/>
            </a:xfrm>
            <a:custGeom>
              <a:avLst/>
              <a:gdLst>
                <a:gd name="T0" fmla="*/ 56 w 142"/>
                <a:gd name="T1" fmla="*/ 0 h 218"/>
                <a:gd name="T2" fmla="*/ 0 w 142"/>
                <a:gd name="T3" fmla="*/ 166 h 218"/>
                <a:gd name="T4" fmla="*/ 66 w 142"/>
                <a:gd name="T5" fmla="*/ 218 h 218"/>
                <a:gd name="T6" fmla="*/ 142 w 142"/>
                <a:gd name="T7" fmla="*/ 92 h 218"/>
                <a:gd name="T8" fmla="*/ 56 w 142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18">
                  <a:moveTo>
                    <a:pt x="56" y="0"/>
                  </a:moveTo>
                  <a:lnTo>
                    <a:pt x="0" y="166"/>
                  </a:lnTo>
                  <a:lnTo>
                    <a:pt x="66" y="218"/>
                  </a:lnTo>
                  <a:lnTo>
                    <a:pt x="142" y="9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135" y="2428"/>
              <a:ext cx="262" cy="350"/>
            </a:xfrm>
            <a:custGeom>
              <a:avLst/>
              <a:gdLst>
                <a:gd name="T0" fmla="*/ 46 w 262"/>
                <a:gd name="T1" fmla="*/ 10 h 350"/>
                <a:gd name="T2" fmla="*/ 0 w 262"/>
                <a:gd name="T3" fmla="*/ 106 h 350"/>
                <a:gd name="T4" fmla="*/ 0 w 262"/>
                <a:gd name="T5" fmla="*/ 106 h 350"/>
                <a:gd name="T6" fmla="*/ 16 w 262"/>
                <a:gd name="T7" fmla="*/ 142 h 350"/>
                <a:gd name="T8" fmla="*/ 56 w 262"/>
                <a:gd name="T9" fmla="*/ 220 h 350"/>
                <a:gd name="T10" fmla="*/ 78 w 262"/>
                <a:gd name="T11" fmla="*/ 262 h 350"/>
                <a:gd name="T12" fmla="*/ 102 w 262"/>
                <a:gd name="T13" fmla="*/ 302 h 350"/>
                <a:gd name="T14" fmla="*/ 122 w 262"/>
                <a:gd name="T15" fmla="*/ 330 h 350"/>
                <a:gd name="T16" fmla="*/ 130 w 262"/>
                <a:gd name="T17" fmla="*/ 340 h 350"/>
                <a:gd name="T18" fmla="*/ 138 w 262"/>
                <a:gd name="T19" fmla="*/ 346 h 350"/>
                <a:gd name="T20" fmla="*/ 138 w 262"/>
                <a:gd name="T21" fmla="*/ 346 h 350"/>
                <a:gd name="T22" fmla="*/ 150 w 262"/>
                <a:gd name="T23" fmla="*/ 350 h 350"/>
                <a:gd name="T24" fmla="*/ 162 w 262"/>
                <a:gd name="T25" fmla="*/ 350 h 350"/>
                <a:gd name="T26" fmla="*/ 174 w 262"/>
                <a:gd name="T27" fmla="*/ 346 h 350"/>
                <a:gd name="T28" fmla="*/ 184 w 262"/>
                <a:gd name="T29" fmla="*/ 340 h 350"/>
                <a:gd name="T30" fmla="*/ 194 w 262"/>
                <a:gd name="T31" fmla="*/ 330 h 350"/>
                <a:gd name="T32" fmla="*/ 204 w 262"/>
                <a:gd name="T33" fmla="*/ 318 h 350"/>
                <a:gd name="T34" fmla="*/ 212 w 262"/>
                <a:gd name="T35" fmla="*/ 306 h 350"/>
                <a:gd name="T36" fmla="*/ 220 w 262"/>
                <a:gd name="T37" fmla="*/ 290 h 350"/>
                <a:gd name="T38" fmla="*/ 234 w 262"/>
                <a:gd name="T39" fmla="*/ 258 h 350"/>
                <a:gd name="T40" fmla="*/ 246 w 262"/>
                <a:gd name="T41" fmla="*/ 228 h 350"/>
                <a:gd name="T42" fmla="*/ 262 w 262"/>
                <a:gd name="T43" fmla="*/ 180 h 350"/>
                <a:gd name="T44" fmla="*/ 262 w 262"/>
                <a:gd name="T45" fmla="*/ 180 h 350"/>
                <a:gd name="T46" fmla="*/ 258 w 262"/>
                <a:gd name="T47" fmla="*/ 164 h 350"/>
                <a:gd name="T48" fmla="*/ 252 w 262"/>
                <a:gd name="T49" fmla="*/ 150 h 350"/>
                <a:gd name="T50" fmla="*/ 248 w 262"/>
                <a:gd name="T51" fmla="*/ 140 h 350"/>
                <a:gd name="T52" fmla="*/ 240 w 262"/>
                <a:gd name="T53" fmla="*/ 134 h 350"/>
                <a:gd name="T54" fmla="*/ 232 w 262"/>
                <a:gd name="T55" fmla="*/ 130 h 350"/>
                <a:gd name="T56" fmla="*/ 224 w 262"/>
                <a:gd name="T57" fmla="*/ 130 h 350"/>
                <a:gd name="T58" fmla="*/ 216 w 262"/>
                <a:gd name="T59" fmla="*/ 130 h 350"/>
                <a:gd name="T60" fmla="*/ 206 w 262"/>
                <a:gd name="T61" fmla="*/ 134 h 350"/>
                <a:gd name="T62" fmla="*/ 198 w 262"/>
                <a:gd name="T63" fmla="*/ 140 h 350"/>
                <a:gd name="T64" fmla="*/ 188 w 262"/>
                <a:gd name="T65" fmla="*/ 146 h 350"/>
                <a:gd name="T66" fmla="*/ 168 w 262"/>
                <a:gd name="T67" fmla="*/ 164 h 350"/>
                <a:gd name="T68" fmla="*/ 150 w 262"/>
                <a:gd name="T69" fmla="*/ 184 h 350"/>
                <a:gd name="T70" fmla="*/ 134 w 262"/>
                <a:gd name="T71" fmla="*/ 206 h 350"/>
                <a:gd name="T72" fmla="*/ 134 w 262"/>
                <a:gd name="T73" fmla="*/ 206 h 350"/>
                <a:gd name="T74" fmla="*/ 130 w 262"/>
                <a:gd name="T75" fmla="*/ 208 h 350"/>
                <a:gd name="T76" fmla="*/ 128 w 262"/>
                <a:gd name="T77" fmla="*/ 210 h 350"/>
                <a:gd name="T78" fmla="*/ 126 w 262"/>
                <a:gd name="T79" fmla="*/ 210 h 350"/>
                <a:gd name="T80" fmla="*/ 124 w 262"/>
                <a:gd name="T81" fmla="*/ 206 h 350"/>
                <a:gd name="T82" fmla="*/ 122 w 262"/>
                <a:gd name="T83" fmla="*/ 198 h 350"/>
                <a:gd name="T84" fmla="*/ 120 w 262"/>
                <a:gd name="T85" fmla="*/ 184 h 350"/>
                <a:gd name="T86" fmla="*/ 112 w 262"/>
                <a:gd name="T87" fmla="*/ 98 h 350"/>
                <a:gd name="T88" fmla="*/ 108 w 262"/>
                <a:gd name="T89" fmla="*/ 76 h 350"/>
                <a:gd name="T90" fmla="*/ 104 w 262"/>
                <a:gd name="T91" fmla="*/ 54 h 350"/>
                <a:gd name="T92" fmla="*/ 100 w 262"/>
                <a:gd name="T93" fmla="*/ 34 h 350"/>
                <a:gd name="T94" fmla="*/ 92 w 262"/>
                <a:gd name="T95" fmla="*/ 18 h 350"/>
                <a:gd name="T96" fmla="*/ 84 w 262"/>
                <a:gd name="T97" fmla="*/ 6 h 350"/>
                <a:gd name="T98" fmla="*/ 80 w 262"/>
                <a:gd name="T99" fmla="*/ 4 h 350"/>
                <a:gd name="T100" fmla="*/ 74 w 262"/>
                <a:gd name="T101" fmla="*/ 0 h 350"/>
                <a:gd name="T102" fmla="*/ 68 w 262"/>
                <a:gd name="T103" fmla="*/ 0 h 350"/>
                <a:gd name="T104" fmla="*/ 62 w 262"/>
                <a:gd name="T105" fmla="*/ 2 h 350"/>
                <a:gd name="T106" fmla="*/ 54 w 262"/>
                <a:gd name="T107" fmla="*/ 4 h 350"/>
                <a:gd name="T108" fmla="*/ 46 w 262"/>
                <a:gd name="T109" fmla="*/ 10 h 350"/>
                <a:gd name="T110" fmla="*/ 46 w 262"/>
                <a:gd name="T111" fmla="*/ 1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2" h="350">
                  <a:moveTo>
                    <a:pt x="46" y="10"/>
                  </a:moveTo>
                  <a:lnTo>
                    <a:pt x="0" y="106"/>
                  </a:lnTo>
                  <a:lnTo>
                    <a:pt x="0" y="106"/>
                  </a:lnTo>
                  <a:lnTo>
                    <a:pt x="16" y="142"/>
                  </a:lnTo>
                  <a:lnTo>
                    <a:pt x="56" y="220"/>
                  </a:lnTo>
                  <a:lnTo>
                    <a:pt x="78" y="262"/>
                  </a:lnTo>
                  <a:lnTo>
                    <a:pt x="102" y="302"/>
                  </a:lnTo>
                  <a:lnTo>
                    <a:pt x="122" y="330"/>
                  </a:lnTo>
                  <a:lnTo>
                    <a:pt x="130" y="340"/>
                  </a:lnTo>
                  <a:lnTo>
                    <a:pt x="138" y="346"/>
                  </a:lnTo>
                  <a:lnTo>
                    <a:pt x="138" y="346"/>
                  </a:lnTo>
                  <a:lnTo>
                    <a:pt x="150" y="350"/>
                  </a:lnTo>
                  <a:lnTo>
                    <a:pt x="162" y="350"/>
                  </a:lnTo>
                  <a:lnTo>
                    <a:pt x="174" y="346"/>
                  </a:lnTo>
                  <a:lnTo>
                    <a:pt x="184" y="340"/>
                  </a:lnTo>
                  <a:lnTo>
                    <a:pt x="194" y="330"/>
                  </a:lnTo>
                  <a:lnTo>
                    <a:pt x="204" y="318"/>
                  </a:lnTo>
                  <a:lnTo>
                    <a:pt x="212" y="306"/>
                  </a:lnTo>
                  <a:lnTo>
                    <a:pt x="220" y="290"/>
                  </a:lnTo>
                  <a:lnTo>
                    <a:pt x="234" y="258"/>
                  </a:lnTo>
                  <a:lnTo>
                    <a:pt x="246" y="228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58" y="164"/>
                  </a:lnTo>
                  <a:lnTo>
                    <a:pt x="252" y="150"/>
                  </a:lnTo>
                  <a:lnTo>
                    <a:pt x="248" y="140"/>
                  </a:lnTo>
                  <a:lnTo>
                    <a:pt x="240" y="134"/>
                  </a:lnTo>
                  <a:lnTo>
                    <a:pt x="232" y="130"/>
                  </a:lnTo>
                  <a:lnTo>
                    <a:pt x="224" y="130"/>
                  </a:lnTo>
                  <a:lnTo>
                    <a:pt x="216" y="130"/>
                  </a:lnTo>
                  <a:lnTo>
                    <a:pt x="206" y="134"/>
                  </a:lnTo>
                  <a:lnTo>
                    <a:pt x="198" y="140"/>
                  </a:lnTo>
                  <a:lnTo>
                    <a:pt x="188" y="146"/>
                  </a:lnTo>
                  <a:lnTo>
                    <a:pt x="168" y="164"/>
                  </a:lnTo>
                  <a:lnTo>
                    <a:pt x="150" y="184"/>
                  </a:lnTo>
                  <a:lnTo>
                    <a:pt x="134" y="206"/>
                  </a:lnTo>
                  <a:lnTo>
                    <a:pt x="134" y="206"/>
                  </a:lnTo>
                  <a:lnTo>
                    <a:pt x="130" y="208"/>
                  </a:lnTo>
                  <a:lnTo>
                    <a:pt x="128" y="210"/>
                  </a:lnTo>
                  <a:lnTo>
                    <a:pt x="126" y="210"/>
                  </a:lnTo>
                  <a:lnTo>
                    <a:pt x="124" y="206"/>
                  </a:lnTo>
                  <a:lnTo>
                    <a:pt x="122" y="198"/>
                  </a:lnTo>
                  <a:lnTo>
                    <a:pt x="120" y="184"/>
                  </a:lnTo>
                  <a:lnTo>
                    <a:pt x="112" y="98"/>
                  </a:lnTo>
                  <a:lnTo>
                    <a:pt x="108" y="76"/>
                  </a:lnTo>
                  <a:lnTo>
                    <a:pt x="104" y="54"/>
                  </a:lnTo>
                  <a:lnTo>
                    <a:pt x="100" y="34"/>
                  </a:lnTo>
                  <a:lnTo>
                    <a:pt x="92" y="18"/>
                  </a:lnTo>
                  <a:lnTo>
                    <a:pt x="84" y="6"/>
                  </a:lnTo>
                  <a:lnTo>
                    <a:pt x="80" y="4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4" y="4"/>
                  </a:lnTo>
                  <a:lnTo>
                    <a:pt x="46" y="10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289" y="2566"/>
              <a:ext cx="110" cy="80"/>
            </a:xfrm>
            <a:custGeom>
              <a:avLst/>
              <a:gdLst>
                <a:gd name="T0" fmla="*/ 108 w 110"/>
                <a:gd name="T1" fmla="*/ 20 h 80"/>
                <a:gd name="T2" fmla="*/ 108 w 110"/>
                <a:gd name="T3" fmla="*/ 20 h 80"/>
                <a:gd name="T4" fmla="*/ 110 w 110"/>
                <a:gd name="T5" fmla="*/ 28 h 80"/>
                <a:gd name="T6" fmla="*/ 110 w 110"/>
                <a:gd name="T7" fmla="*/ 34 h 80"/>
                <a:gd name="T8" fmla="*/ 106 w 110"/>
                <a:gd name="T9" fmla="*/ 42 h 80"/>
                <a:gd name="T10" fmla="*/ 102 w 110"/>
                <a:gd name="T11" fmla="*/ 50 h 80"/>
                <a:gd name="T12" fmla="*/ 96 w 110"/>
                <a:gd name="T13" fmla="*/ 58 h 80"/>
                <a:gd name="T14" fmla="*/ 88 w 110"/>
                <a:gd name="T15" fmla="*/ 64 h 80"/>
                <a:gd name="T16" fmla="*/ 78 w 110"/>
                <a:gd name="T17" fmla="*/ 70 h 80"/>
                <a:gd name="T18" fmla="*/ 68 w 110"/>
                <a:gd name="T19" fmla="*/ 74 h 80"/>
                <a:gd name="T20" fmla="*/ 68 w 110"/>
                <a:gd name="T21" fmla="*/ 74 h 80"/>
                <a:gd name="T22" fmla="*/ 54 w 110"/>
                <a:gd name="T23" fmla="*/ 78 h 80"/>
                <a:gd name="T24" fmla="*/ 42 w 110"/>
                <a:gd name="T25" fmla="*/ 80 h 80"/>
                <a:gd name="T26" fmla="*/ 28 w 110"/>
                <a:gd name="T27" fmla="*/ 78 h 80"/>
                <a:gd name="T28" fmla="*/ 18 w 110"/>
                <a:gd name="T29" fmla="*/ 74 h 80"/>
                <a:gd name="T30" fmla="*/ 18 w 110"/>
                <a:gd name="T31" fmla="*/ 74 h 80"/>
                <a:gd name="T32" fmla="*/ 10 w 110"/>
                <a:gd name="T33" fmla="*/ 70 h 80"/>
                <a:gd name="T34" fmla="*/ 6 w 110"/>
                <a:gd name="T35" fmla="*/ 64 h 80"/>
                <a:gd name="T36" fmla="*/ 2 w 110"/>
                <a:gd name="T37" fmla="*/ 60 h 80"/>
                <a:gd name="T38" fmla="*/ 2 w 110"/>
                <a:gd name="T39" fmla="*/ 60 h 80"/>
                <a:gd name="T40" fmla="*/ 0 w 110"/>
                <a:gd name="T41" fmla="*/ 52 h 80"/>
                <a:gd name="T42" fmla="*/ 0 w 110"/>
                <a:gd name="T43" fmla="*/ 52 h 80"/>
                <a:gd name="T44" fmla="*/ 2 w 110"/>
                <a:gd name="T45" fmla="*/ 44 h 80"/>
                <a:gd name="T46" fmla="*/ 4 w 110"/>
                <a:gd name="T47" fmla="*/ 38 h 80"/>
                <a:gd name="T48" fmla="*/ 12 w 110"/>
                <a:gd name="T49" fmla="*/ 26 h 80"/>
                <a:gd name="T50" fmla="*/ 26 w 110"/>
                <a:gd name="T51" fmla="*/ 14 h 80"/>
                <a:gd name="T52" fmla="*/ 42 w 110"/>
                <a:gd name="T53" fmla="*/ 6 h 80"/>
                <a:gd name="T54" fmla="*/ 42 w 110"/>
                <a:gd name="T55" fmla="*/ 6 h 80"/>
                <a:gd name="T56" fmla="*/ 54 w 110"/>
                <a:gd name="T57" fmla="*/ 2 h 80"/>
                <a:gd name="T58" fmla="*/ 64 w 110"/>
                <a:gd name="T59" fmla="*/ 0 h 80"/>
                <a:gd name="T60" fmla="*/ 74 w 110"/>
                <a:gd name="T61" fmla="*/ 0 h 80"/>
                <a:gd name="T62" fmla="*/ 84 w 110"/>
                <a:gd name="T63" fmla="*/ 2 h 80"/>
                <a:gd name="T64" fmla="*/ 92 w 110"/>
                <a:gd name="T65" fmla="*/ 4 h 80"/>
                <a:gd name="T66" fmla="*/ 100 w 110"/>
                <a:gd name="T67" fmla="*/ 8 h 80"/>
                <a:gd name="T68" fmla="*/ 106 w 110"/>
                <a:gd name="T69" fmla="*/ 14 h 80"/>
                <a:gd name="T70" fmla="*/ 108 w 110"/>
                <a:gd name="T71" fmla="*/ 20 h 80"/>
                <a:gd name="T72" fmla="*/ 108 w 110"/>
                <a:gd name="T7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80">
                  <a:moveTo>
                    <a:pt x="108" y="20"/>
                  </a:moveTo>
                  <a:lnTo>
                    <a:pt x="108" y="20"/>
                  </a:lnTo>
                  <a:lnTo>
                    <a:pt x="110" y="28"/>
                  </a:lnTo>
                  <a:lnTo>
                    <a:pt x="110" y="34"/>
                  </a:lnTo>
                  <a:lnTo>
                    <a:pt x="106" y="42"/>
                  </a:lnTo>
                  <a:lnTo>
                    <a:pt x="102" y="50"/>
                  </a:lnTo>
                  <a:lnTo>
                    <a:pt x="96" y="58"/>
                  </a:lnTo>
                  <a:lnTo>
                    <a:pt x="88" y="64"/>
                  </a:lnTo>
                  <a:lnTo>
                    <a:pt x="78" y="70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54" y="78"/>
                  </a:lnTo>
                  <a:lnTo>
                    <a:pt x="42" y="80"/>
                  </a:lnTo>
                  <a:lnTo>
                    <a:pt x="28" y="78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0" y="70"/>
                  </a:lnTo>
                  <a:lnTo>
                    <a:pt x="6" y="64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44"/>
                  </a:lnTo>
                  <a:lnTo>
                    <a:pt x="4" y="38"/>
                  </a:lnTo>
                  <a:lnTo>
                    <a:pt x="12" y="26"/>
                  </a:lnTo>
                  <a:lnTo>
                    <a:pt x="26" y="14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2" y="4"/>
                  </a:lnTo>
                  <a:lnTo>
                    <a:pt x="100" y="8"/>
                  </a:lnTo>
                  <a:lnTo>
                    <a:pt x="106" y="14"/>
                  </a:lnTo>
                  <a:lnTo>
                    <a:pt x="108" y="20"/>
                  </a:lnTo>
                  <a:lnTo>
                    <a:pt x="10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3127" y="2428"/>
              <a:ext cx="242" cy="632"/>
            </a:xfrm>
            <a:custGeom>
              <a:avLst/>
              <a:gdLst>
                <a:gd name="T0" fmla="*/ 236 w 242"/>
                <a:gd name="T1" fmla="*/ 144 h 632"/>
                <a:gd name="T2" fmla="*/ 236 w 242"/>
                <a:gd name="T3" fmla="*/ 144 h 632"/>
                <a:gd name="T4" fmla="*/ 240 w 242"/>
                <a:gd name="T5" fmla="*/ 110 h 632"/>
                <a:gd name="T6" fmla="*/ 242 w 242"/>
                <a:gd name="T7" fmla="*/ 76 h 632"/>
                <a:gd name="T8" fmla="*/ 240 w 242"/>
                <a:gd name="T9" fmla="*/ 40 h 632"/>
                <a:gd name="T10" fmla="*/ 234 w 242"/>
                <a:gd name="T11" fmla="*/ 4 h 632"/>
                <a:gd name="T12" fmla="*/ 234 w 242"/>
                <a:gd name="T13" fmla="*/ 4 h 632"/>
                <a:gd name="T14" fmla="*/ 234 w 242"/>
                <a:gd name="T15" fmla="*/ 0 h 632"/>
                <a:gd name="T16" fmla="*/ 232 w 242"/>
                <a:gd name="T17" fmla="*/ 0 h 632"/>
                <a:gd name="T18" fmla="*/ 228 w 242"/>
                <a:gd name="T19" fmla="*/ 0 h 632"/>
                <a:gd name="T20" fmla="*/ 0 w 242"/>
                <a:gd name="T21" fmla="*/ 614 h 632"/>
                <a:gd name="T22" fmla="*/ 0 w 242"/>
                <a:gd name="T23" fmla="*/ 614 h 632"/>
                <a:gd name="T24" fmla="*/ 8 w 242"/>
                <a:gd name="T25" fmla="*/ 618 h 632"/>
                <a:gd name="T26" fmla="*/ 28 w 242"/>
                <a:gd name="T27" fmla="*/ 626 h 632"/>
                <a:gd name="T28" fmla="*/ 38 w 242"/>
                <a:gd name="T29" fmla="*/ 630 h 632"/>
                <a:gd name="T30" fmla="*/ 48 w 242"/>
                <a:gd name="T31" fmla="*/ 632 h 632"/>
                <a:gd name="T32" fmla="*/ 56 w 242"/>
                <a:gd name="T33" fmla="*/ 632 h 632"/>
                <a:gd name="T34" fmla="*/ 58 w 242"/>
                <a:gd name="T35" fmla="*/ 630 h 632"/>
                <a:gd name="T36" fmla="*/ 60 w 242"/>
                <a:gd name="T37" fmla="*/ 628 h 632"/>
                <a:gd name="T38" fmla="*/ 60 w 242"/>
                <a:gd name="T39" fmla="*/ 628 h 632"/>
                <a:gd name="T40" fmla="*/ 150 w 242"/>
                <a:gd name="T41" fmla="*/ 382 h 632"/>
                <a:gd name="T42" fmla="*/ 236 w 242"/>
                <a:gd name="T43" fmla="*/ 144 h 632"/>
                <a:gd name="T44" fmla="*/ 236 w 242"/>
                <a:gd name="T45" fmla="*/ 144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2" h="632">
                  <a:moveTo>
                    <a:pt x="236" y="144"/>
                  </a:moveTo>
                  <a:lnTo>
                    <a:pt x="236" y="144"/>
                  </a:lnTo>
                  <a:lnTo>
                    <a:pt x="240" y="110"/>
                  </a:lnTo>
                  <a:lnTo>
                    <a:pt x="242" y="76"/>
                  </a:lnTo>
                  <a:lnTo>
                    <a:pt x="240" y="40"/>
                  </a:lnTo>
                  <a:lnTo>
                    <a:pt x="234" y="4"/>
                  </a:lnTo>
                  <a:lnTo>
                    <a:pt x="234" y="4"/>
                  </a:lnTo>
                  <a:lnTo>
                    <a:pt x="234" y="0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0" y="614"/>
                  </a:lnTo>
                  <a:lnTo>
                    <a:pt x="0" y="614"/>
                  </a:lnTo>
                  <a:lnTo>
                    <a:pt x="8" y="618"/>
                  </a:lnTo>
                  <a:lnTo>
                    <a:pt x="28" y="626"/>
                  </a:lnTo>
                  <a:lnTo>
                    <a:pt x="38" y="630"/>
                  </a:lnTo>
                  <a:lnTo>
                    <a:pt x="48" y="632"/>
                  </a:lnTo>
                  <a:lnTo>
                    <a:pt x="56" y="632"/>
                  </a:lnTo>
                  <a:lnTo>
                    <a:pt x="58" y="630"/>
                  </a:lnTo>
                  <a:lnTo>
                    <a:pt x="60" y="628"/>
                  </a:lnTo>
                  <a:lnTo>
                    <a:pt x="60" y="628"/>
                  </a:lnTo>
                  <a:lnTo>
                    <a:pt x="150" y="382"/>
                  </a:lnTo>
                  <a:lnTo>
                    <a:pt x="236" y="144"/>
                  </a:lnTo>
                  <a:lnTo>
                    <a:pt x="236" y="144"/>
                  </a:ln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527" y="2480"/>
              <a:ext cx="386" cy="412"/>
            </a:xfrm>
            <a:custGeom>
              <a:avLst/>
              <a:gdLst>
                <a:gd name="T0" fmla="*/ 10 w 386"/>
                <a:gd name="T1" fmla="*/ 20 h 412"/>
                <a:gd name="T2" fmla="*/ 4 w 386"/>
                <a:gd name="T3" fmla="*/ 68 h 412"/>
                <a:gd name="T4" fmla="*/ 0 w 386"/>
                <a:gd name="T5" fmla="*/ 118 h 412"/>
                <a:gd name="T6" fmla="*/ 2 w 386"/>
                <a:gd name="T7" fmla="*/ 178 h 412"/>
                <a:gd name="T8" fmla="*/ 16 w 386"/>
                <a:gd name="T9" fmla="*/ 242 h 412"/>
                <a:gd name="T10" fmla="*/ 42 w 386"/>
                <a:gd name="T11" fmla="*/ 302 h 412"/>
                <a:gd name="T12" fmla="*/ 62 w 386"/>
                <a:gd name="T13" fmla="*/ 330 h 412"/>
                <a:gd name="T14" fmla="*/ 86 w 386"/>
                <a:gd name="T15" fmla="*/ 352 h 412"/>
                <a:gd name="T16" fmla="*/ 116 w 386"/>
                <a:gd name="T17" fmla="*/ 372 h 412"/>
                <a:gd name="T18" fmla="*/ 152 w 386"/>
                <a:gd name="T19" fmla="*/ 388 h 412"/>
                <a:gd name="T20" fmla="*/ 180 w 386"/>
                <a:gd name="T21" fmla="*/ 396 h 412"/>
                <a:gd name="T22" fmla="*/ 254 w 386"/>
                <a:gd name="T23" fmla="*/ 410 h 412"/>
                <a:gd name="T24" fmla="*/ 328 w 386"/>
                <a:gd name="T25" fmla="*/ 412 h 412"/>
                <a:gd name="T26" fmla="*/ 372 w 386"/>
                <a:gd name="T27" fmla="*/ 406 h 412"/>
                <a:gd name="T28" fmla="*/ 356 w 386"/>
                <a:gd name="T29" fmla="*/ 304 h 412"/>
                <a:gd name="T30" fmla="*/ 336 w 386"/>
                <a:gd name="T31" fmla="*/ 306 h 412"/>
                <a:gd name="T32" fmla="*/ 286 w 386"/>
                <a:gd name="T33" fmla="*/ 310 h 412"/>
                <a:gd name="T34" fmla="*/ 218 w 386"/>
                <a:gd name="T35" fmla="*/ 302 h 412"/>
                <a:gd name="T36" fmla="*/ 182 w 386"/>
                <a:gd name="T37" fmla="*/ 290 h 412"/>
                <a:gd name="T38" fmla="*/ 146 w 386"/>
                <a:gd name="T39" fmla="*/ 274 h 412"/>
                <a:gd name="T40" fmla="*/ 132 w 386"/>
                <a:gd name="T41" fmla="*/ 262 h 412"/>
                <a:gd name="T42" fmla="*/ 112 w 386"/>
                <a:gd name="T43" fmla="*/ 238 h 412"/>
                <a:gd name="T44" fmla="*/ 102 w 386"/>
                <a:gd name="T45" fmla="*/ 210 h 412"/>
                <a:gd name="T46" fmla="*/ 102 w 386"/>
                <a:gd name="T47" fmla="*/ 180 h 412"/>
                <a:gd name="T48" fmla="*/ 112 w 386"/>
                <a:gd name="T49" fmla="*/ 134 h 412"/>
                <a:gd name="T50" fmla="*/ 128 w 386"/>
                <a:gd name="T51" fmla="*/ 80 h 412"/>
                <a:gd name="T52" fmla="*/ 132 w 386"/>
                <a:gd name="T53" fmla="*/ 56 h 412"/>
                <a:gd name="T54" fmla="*/ 130 w 386"/>
                <a:gd name="T55" fmla="*/ 46 h 412"/>
                <a:gd name="T56" fmla="*/ 124 w 386"/>
                <a:gd name="T57" fmla="*/ 30 h 412"/>
                <a:gd name="T58" fmla="*/ 108 w 386"/>
                <a:gd name="T59" fmla="*/ 14 h 412"/>
                <a:gd name="T60" fmla="*/ 82 w 386"/>
                <a:gd name="T61" fmla="*/ 2 h 412"/>
                <a:gd name="T62" fmla="*/ 58 w 386"/>
                <a:gd name="T63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412">
                  <a:moveTo>
                    <a:pt x="10" y="20"/>
                  </a:moveTo>
                  <a:lnTo>
                    <a:pt x="10" y="20"/>
                  </a:lnTo>
                  <a:lnTo>
                    <a:pt x="8" y="32"/>
                  </a:lnTo>
                  <a:lnTo>
                    <a:pt x="4" y="68"/>
                  </a:lnTo>
                  <a:lnTo>
                    <a:pt x="2" y="92"/>
                  </a:lnTo>
                  <a:lnTo>
                    <a:pt x="0" y="118"/>
                  </a:lnTo>
                  <a:lnTo>
                    <a:pt x="0" y="148"/>
                  </a:lnTo>
                  <a:lnTo>
                    <a:pt x="2" y="178"/>
                  </a:lnTo>
                  <a:lnTo>
                    <a:pt x="8" y="210"/>
                  </a:lnTo>
                  <a:lnTo>
                    <a:pt x="16" y="242"/>
                  </a:lnTo>
                  <a:lnTo>
                    <a:pt x="26" y="274"/>
                  </a:lnTo>
                  <a:lnTo>
                    <a:pt x="42" y="302"/>
                  </a:lnTo>
                  <a:lnTo>
                    <a:pt x="50" y="316"/>
                  </a:lnTo>
                  <a:lnTo>
                    <a:pt x="62" y="330"/>
                  </a:lnTo>
                  <a:lnTo>
                    <a:pt x="72" y="342"/>
                  </a:lnTo>
                  <a:lnTo>
                    <a:pt x="86" y="352"/>
                  </a:lnTo>
                  <a:lnTo>
                    <a:pt x="100" y="364"/>
                  </a:lnTo>
                  <a:lnTo>
                    <a:pt x="116" y="372"/>
                  </a:lnTo>
                  <a:lnTo>
                    <a:pt x="132" y="380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80" y="396"/>
                  </a:lnTo>
                  <a:lnTo>
                    <a:pt x="206" y="402"/>
                  </a:lnTo>
                  <a:lnTo>
                    <a:pt x="254" y="410"/>
                  </a:lnTo>
                  <a:lnTo>
                    <a:pt x="294" y="412"/>
                  </a:lnTo>
                  <a:lnTo>
                    <a:pt x="328" y="412"/>
                  </a:lnTo>
                  <a:lnTo>
                    <a:pt x="354" y="410"/>
                  </a:lnTo>
                  <a:lnTo>
                    <a:pt x="372" y="406"/>
                  </a:lnTo>
                  <a:lnTo>
                    <a:pt x="386" y="402"/>
                  </a:lnTo>
                  <a:lnTo>
                    <a:pt x="356" y="304"/>
                  </a:lnTo>
                  <a:lnTo>
                    <a:pt x="356" y="304"/>
                  </a:lnTo>
                  <a:lnTo>
                    <a:pt x="336" y="306"/>
                  </a:lnTo>
                  <a:lnTo>
                    <a:pt x="314" y="308"/>
                  </a:lnTo>
                  <a:lnTo>
                    <a:pt x="286" y="310"/>
                  </a:lnTo>
                  <a:lnTo>
                    <a:pt x="254" y="308"/>
                  </a:lnTo>
                  <a:lnTo>
                    <a:pt x="218" y="302"/>
                  </a:lnTo>
                  <a:lnTo>
                    <a:pt x="200" y="296"/>
                  </a:lnTo>
                  <a:lnTo>
                    <a:pt x="182" y="290"/>
                  </a:lnTo>
                  <a:lnTo>
                    <a:pt x="164" y="282"/>
                  </a:lnTo>
                  <a:lnTo>
                    <a:pt x="146" y="274"/>
                  </a:lnTo>
                  <a:lnTo>
                    <a:pt x="146" y="274"/>
                  </a:lnTo>
                  <a:lnTo>
                    <a:pt x="132" y="262"/>
                  </a:lnTo>
                  <a:lnTo>
                    <a:pt x="120" y="250"/>
                  </a:lnTo>
                  <a:lnTo>
                    <a:pt x="112" y="238"/>
                  </a:lnTo>
                  <a:lnTo>
                    <a:pt x="106" y="224"/>
                  </a:lnTo>
                  <a:lnTo>
                    <a:pt x="102" y="210"/>
                  </a:lnTo>
                  <a:lnTo>
                    <a:pt x="102" y="194"/>
                  </a:lnTo>
                  <a:lnTo>
                    <a:pt x="102" y="180"/>
                  </a:lnTo>
                  <a:lnTo>
                    <a:pt x="104" y="164"/>
                  </a:lnTo>
                  <a:lnTo>
                    <a:pt x="112" y="134"/>
                  </a:lnTo>
                  <a:lnTo>
                    <a:pt x="120" y="106"/>
                  </a:lnTo>
                  <a:lnTo>
                    <a:pt x="128" y="80"/>
                  </a:lnTo>
                  <a:lnTo>
                    <a:pt x="130" y="68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30" y="46"/>
                  </a:lnTo>
                  <a:lnTo>
                    <a:pt x="128" y="38"/>
                  </a:lnTo>
                  <a:lnTo>
                    <a:pt x="124" y="30"/>
                  </a:lnTo>
                  <a:lnTo>
                    <a:pt x="120" y="24"/>
                  </a:lnTo>
                  <a:lnTo>
                    <a:pt x="108" y="14"/>
                  </a:lnTo>
                  <a:lnTo>
                    <a:pt x="94" y="6"/>
                  </a:lnTo>
                  <a:lnTo>
                    <a:pt x="82" y="2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461" y="1960"/>
              <a:ext cx="732" cy="772"/>
            </a:xfrm>
            <a:custGeom>
              <a:avLst/>
              <a:gdLst>
                <a:gd name="T0" fmla="*/ 366 w 732"/>
                <a:gd name="T1" fmla="*/ 0 h 772"/>
                <a:gd name="T2" fmla="*/ 292 w 732"/>
                <a:gd name="T3" fmla="*/ 8 h 772"/>
                <a:gd name="T4" fmla="*/ 224 w 732"/>
                <a:gd name="T5" fmla="*/ 30 h 772"/>
                <a:gd name="T6" fmla="*/ 162 w 732"/>
                <a:gd name="T7" fmla="*/ 66 h 772"/>
                <a:gd name="T8" fmla="*/ 108 w 732"/>
                <a:gd name="T9" fmla="*/ 112 h 772"/>
                <a:gd name="T10" fmla="*/ 64 w 732"/>
                <a:gd name="T11" fmla="*/ 170 h 772"/>
                <a:gd name="T12" fmla="*/ 30 w 732"/>
                <a:gd name="T13" fmla="*/ 236 h 772"/>
                <a:gd name="T14" fmla="*/ 8 w 732"/>
                <a:gd name="T15" fmla="*/ 308 h 772"/>
                <a:gd name="T16" fmla="*/ 0 w 732"/>
                <a:gd name="T17" fmla="*/ 386 h 772"/>
                <a:gd name="T18" fmla="*/ 2 w 732"/>
                <a:gd name="T19" fmla="*/ 424 h 772"/>
                <a:gd name="T20" fmla="*/ 18 w 732"/>
                <a:gd name="T21" fmla="*/ 500 h 772"/>
                <a:gd name="T22" fmla="*/ 46 w 732"/>
                <a:gd name="T23" fmla="*/ 570 h 772"/>
                <a:gd name="T24" fmla="*/ 84 w 732"/>
                <a:gd name="T25" fmla="*/ 630 h 772"/>
                <a:gd name="T26" fmla="*/ 134 w 732"/>
                <a:gd name="T27" fmla="*/ 684 h 772"/>
                <a:gd name="T28" fmla="*/ 192 w 732"/>
                <a:gd name="T29" fmla="*/ 724 h 772"/>
                <a:gd name="T30" fmla="*/ 258 w 732"/>
                <a:gd name="T31" fmla="*/ 754 h 772"/>
                <a:gd name="T32" fmla="*/ 330 w 732"/>
                <a:gd name="T33" fmla="*/ 770 h 772"/>
                <a:gd name="T34" fmla="*/ 366 w 732"/>
                <a:gd name="T35" fmla="*/ 772 h 772"/>
                <a:gd name="T36" fmla="*/ 440 w 732"/>
                <a:gd name="T37" fmla="*/ 764 h 772"/>
                <a:gd name="T38" fmla="*/ 508 w 732"/>
                <a:gd name="T39" fmla="*/ 742 h 772"/>
                <a:gd name="T40" fmla="*/ 570 w 732"/>
                <a:gd name="T41" fmla="*/ 706 h 772"/>
                <a:gd name="T42" fmla="*/ 624 w 732"/>
                <a:gd name="T43" fmla="*/ 658 h 772"/>
                <a:gd name="T44" fmla="*/ 670 w 732"/>
                <a:gd name="T45" fmla="*/ 602 h 772"/>
                <a:gd name="T46" fmla="*/ 704 w 732"/>
                <a:gd name="T47" fmla="*/ 536 h 772"/>
                <a:gd name="T48" fmla="*/ 724 w 732"/>
                <a:gd name="T49" fmla="*/ 464 h 772"/>
                <a:gd name="T50" fmla="*/ 732 w 732"/>
                <a:gd name="T51" fmla="*/ 386 h 772"/>
                <a:gd name="T52" fmla="*/ 730 w 732"/>
                <a:gd name="T53" fmla="*/ 346 h 772"/>
                <a:gd name="T54" fmla="*/ 716 w 732"/>
                <a:gd name="T55" fmla="*/ 272 h 772"/>
                <a:gd name="T56" fmla="*/ 688 w 732"/>
                <a:gd name="T57" fmla="*/ 202 h 772"/>
                <a:gd name="T58" fmla="*/ 648 w 732"/>
                <a:gd name="T59" fmla="*/ 140 h 772"/>
                <a:gd name="T60" fmla="*/ 598 w 732"/>
                <a:gd name="T61" fmla="*/ 88 h 772"/>
                <a:gd name="T62" fmla="*/ 540 w 732"/>
                <a:gd name="T63" fmla="*/ 46 h 772"/>
                <a:gd name="T64" fmla="*/ 474 w 732"/>
                <a:gd name="T65" fmla="*/ 18 h 772"/>
                <a:gd name="T66" fmla="*/ 404 w 732"/>
                <a:gd name="T67" fmla="*/ 2 h 772"/>
                <a:gd name="T68" fmla="*/ 366 w 732"/>
                <a:gd name="T69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2" h="772">
                  <a:moveTo>
                    <a:pt x="366" y="0"/>
                  </a:moveTo>
                  <a:lnTo>
                    <a:pt x="366" y="0"/>
                  </a:lnTo>
                  <a:lnTo>
                    <a:pt x="330" y="2"/>
                  </a:lnTo>
                  <a:lnTo>
                    <a:pt x="292" y="8"/>
                  </a:lnTo>
                  <a:lnTo>
                    <a:pt x="258" y="18"/>
                  </a:lnTo>
                  <a:lnTo>
                    <a:pt x="224" y="30"/>
                  </a:lnTo>
                  <a:lnTo>
                    <a:pt x="192" y="46"/>
                  </a:lnTo>
                  <a:lnTo>
                    <a:pt x="162" y="66"/>
                  </a:lnTo>
                  <a:lnTo>
                    <a:pt x="134" y="88"/>
                  </a:lnTo>
                  <a:lnTo>
                    <a:pt x="108" y="112"/>
                  </a:lnTo>
                  <a:lnTo>
                    <a:pt x="84" y="140"/>
                  </a:lnTo>
                  <a:lnTo>
                    <a:pt x="64" y="170"/>
                  </a:lnTo>
                  <a:lnTo>
                    <a:pt x="46" y="202"/>
                  </a:lnTo>
                  <a:lnTo>
                    <a:pt x="30" y="236"/>
                  </a:lnTo>
                  <a:lnTo>
                    <a:pt x="18" y="272"/>
                  </a:lnTo>
                  <a:lnTo>
                    <a:pt x="8" y="308"/>
                  </a:lnTo>
                  <a:lnTo>
                    <a:pt x="2" y="346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424"/>
                  </a:lnTo>
                  <a:lnTo>
                    <a:pt x="8" y="464"/>
                  </a:lnTo>
                  <a:lnTo>
                    <a:pt x="18" y="500"/>
                  </a:lnTo>
                  <a:lnTo>
                    <a:pt x="30" y="536"/>
                  </a:lnTo>
                  <a:lnTo>
                    <a:pt x="46" y="570"/>
                  </a:lnTo>
                  <a:lnTo>
                    <a:pt x="64" y="602"/>
                  </a:lnTo>
                  <a:lnTo>
                    <a:pt x="84" y="630"/>
                  </a:lnTo>
                  <a:lnTo>
                    <a:pt x="108" y="658"/>
                  </a:lnTo>
                  <a:lnTo>
                    <a:pt x="134" y="684"/>
                  </a:lnTo>
                  <a:lnTo>
                    <a:pt x="162" y="706"/>
                  </a:lnTo>
                  <a:lnTo>
                    <a:pt x="192" y="724"/>
                  </a:lnTo>
                  <a:lnTo>
                    <a:pt x="224" y="742"/>
                  </a:lnTo>
                  <a:lnTo>
                    <a:pt x="258" y="754"/>
                  </a:lnTo>
                  <a:lnTo>
                    <a:pt x="292" y="764"/>
                  </a:lnTo>
                  <a:lnTo>
                    <a:pt x="330" y="770"/>
                  </a:lnTo>
                  <a:lnTo>
                    <a:pt x="366" y="772"/>
                  </a:lnTo>
                  <a:lnTo>
                    <a:pt x="366" y="772"/>
                  </a:lnTo>
                  <a:lnTo>
                    <a:pt x="404" y="770"/>
                  </a:lnTo>
                  <a:lnTo>
                    <a:pt x="440" y="764"/>
                  </a:lnTo>
                  <a:lnTo>
                    <a:pt x="474" y="754"/>
                  </a:lnTo>
                  <a:lnTo>
                    <a:pt x="508" y="742"/>
                  </a:lnTo>
                  <a:lnTo>
                    <a:pt x="540" y="724"/>
                  </a:lnTo>
                  <a:lnTo>
                    <a:pt x="570" y="706"/>
                  </a:lnTo>
                  <a:lnTo>
                    <a:pt x="598" y="684"/>
                  </a:lnTo>
                  <a:lnTo>
                    <a:pt x="624" y="658"/>
                  </a:lnTo>
                  <a:lnTo>
                    <a:pt x="648" y="630"/>
                  </a:lnTo>
                  <a:lnTo>
                    <a:pt x="670" y="602"/>
                  </a:lnTo>
                  <a:lnTo>
                    <a:pt x="688" y="570"/>
                  </a:lnTo>
                  <a:lnTo>
                    <a:pt x="704" y="536"/>
                  </a:lnTo>
                  <a:lnTo>
                    <a:pt x="716" y="500"/>
                  </a:lnTo>
                  <a:lnTo>
                    <a:pt x="724" y="464"/>
                  </a:lnTo>
                  <a:lnTo>
                    <a:pt x="730" y="424"/>
                  </a:lnTo>
                  <a:lnTo>
                    <a:pt x="732" y="386"/>
                  </a:lnTo>
                  <a:lnTo>
                    <a:pt x="732" y="386"/>
                  </a:lnTo>
                  <a:lnTo>
                    <a:pt x="730" y="346"/>
                  </a:lnTo>
                  <a:lnTo>
                    <a:pt x="724" y="308"/>
                  </a:lnTo>
                  <a:lnTo>
                    <a:pt x="716" y="272"/>
                  </a:lnTo>
                  <a:lnTo>
                    <a:pt x="704" y="236"/>
                  </a:lnTo>
                  <a:lnTo>
                    <a:pt x="688" y="202"/>
                  </a:lnTo>
                  <a:lnTo>
                    <a:pt x="670" y="170"/>
                  </a:lnTo>
                  <a:lnTo>
                    <a:pt x="648" y="140"/>
                  </a:lnTo>
                  <a:lnTo>
                    <a:pt x="624" y="112"/>
                  </a:lnTo>
                  <a:lnTo>
                    <a:pt x="598" y="88"/>
                  </a:lnTo>
                  <a:lnTo>
                    <a:pt x="570" y="66"/>
                  </a:lnTo>
                  <a:lnTo>
                    <a:pt x="540" y="46"/>
                  </a:lnTo>
                  <a:lnTo>
                    <a:pt x="508" y="30"/>
                  </a:lnTo>
                  <a:lnTo>
                    <a:pt x="474" y="18"/>
                  </a:lnTo>
                  <a:lnTo>
                    <a:pt x="440" y="8"/>
                  </a:lnTo>
                  <a:lnTo>
                    <a:pt x="404" y="2"/>
                  </a:lnTo>
                  <a:lnTo>
                    <a:pt x="366" y="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461" y="1956"/>
              <a:ext cx="736" cy="776"/>
            </a:xfrm>
            <a:custGeom>
              <a:avLst/>
              <a:gdLst>
                <a:gd name="T0" fmla="*/ 368 w 736"/>
                <a:gd name="T1" fmla="*/ 0 h 776"/>
                <a:gd name="T2" fmla="*/ 294 w 736"/>
                <a:gd name="T3" fmla="*/ 8 h 776"/>
                <a:gd name="T4" fmla="*/ 224 w 736"/>
                <a:gd name="T5" fmla="*/ 32 h 776"/>
                <a:gd name="T6" fmla="*/ 162 w 736"/>
                <a:gd name="T7" fmla="*/ 68 h 776"/>
                <a:gd name="T8" fmla="*/ 108 w 736"/>
                <a:gd name="T9" fmla="*/ 114 h 776"/>
                <a:gd name="T10" fmla="*/ 64 w 736"/>
                <a:gd name="T11" fmla="*/ 172 h 776"/>
                <a:gd name="T12" fmla="*/ 30 w 736"/>
                <a:gd name="T13" fmla="*/ 238 h 776"/>
                <a:gd name="T14" fmla="*/ 8 w 736"/>
                <a:gd name="T15" fmla="*/ 310 h 776"/>
                <a:gd name="T16" fmla="*/ 0 w 736"/>
                <a:gd name="T17" fmla="*/ 388 h 776"/>
                <a:gd name="T18" fmla="*/ 2 w 736"/>
                <a:gd name="T19" fmla="*/ 428 h 776"/>
                <a:gd name="T20" fmla="*/ 16 w 736"/>
                <a:gd name="T21" fmla="*/ 504 h 776"/>
                <a:gd name="T22" fmla="*/ 44 w 736"/>
                <a:gd name="T23" fmla="*/ 574 h 776"/>
                <a:gd name="T24" fmla="*/ 84 w 736"/>
                <a:gd name="T25" fmla="*/ 634 h 776"/>
                <a:gd name="T26" fmla="*/ 134 w 736"/>
                <a:gd name="T27" fmla="*/ 688 h 776"/>
                <a:gd name="T28" fmla="*/ 192 w 736"/>
                <a:gd name="T29" fmla="*/ 730 h 776"/>
                <a:gd name="T30" fmla="*/ 258 w 736"/>
                <a:gd name="T31" fmla="*/ 758 h 776"/>
                <a:gd name="T32" fmla="*/ 330 w 736"/>
                <a:gd name="T33" fmla="*/ 774 h 776"/>
                <a:gd name="T34" fmla="*/ 368 w 736"/>
                <a:gd name="T35" fmla="*/ 776 h 776"/>
                <a:gd name="T36" fmla="*/ 442 w 736"/>
                <a:gd name="T37" fmla="*/ 768 h 776"/>
                <a:gd name="T38" fmla="*/ 510 w 736"/>
                <a:gd name="T39" fmla="*/ 746 h 776"/>
                <a:gd name="T40" fmla="*/ 572 w 736"/>
                <a:gd name="T41" fmla="*/ 710 h 776"/>
                <a:gd name="T42" fmla="*/ 628 w 736"/>
                <a:gd name="T43" fmla="*/ 662 h 776"/>
                <a:gd name="T44" fmla="*/ 672 w 736"/>
                <a:gd name="T45" fmla="*/ 606 h 776"/>
                <a:gd name="T46" fmla="*/ 706 w 736"/>
                <a:gd name="T47" fmla="*/ 540 h 776"/>
                <a:gd name="T48" fmla="*/ 728 w 736"/>
                <a:gd name="T49" fmla="*/ 466 h 776"/>
                <a:gd name="T50" fmla="*/ 736 w 736"/>
                <a:gd name="T51" fmla="*/ 388 h 776"/>
                <a:gd name="T52" fmla="*/ 734 w 736"/>
                <a:gd name="T53" fmla="*/ 348 h 776"/>
                <a:gd name="T54" fmla="*/ 718 w 736"/>
                <a:gd name="T55" fmla="*/ 274 h 776"/>
                <a:gd name="T56" fmla="*/ 690 w 736"/>
                <a:gd name="T57" fmla="*/ 204 h 776"/>
                <a:gd name="T58" fmla="*/ 650 w 736"/>
                <a:gd name="T59" fmla="*/ 142 h 776"/>
                <a:gd name="T60" fmla="*/ 602 w 736"/>
                <a:gd name="T61" fmla="*/ 90 h 776"/>
                <a:gd name="T62" fmla="*/ 542 w 736"/>
                <a:gd name="T63" fmla="*/ 48 h 776"/>
                <a:gd name="T64" fmla="*/ 476 w 736"/>
                <a:gd name="T65" fmla="*/ 18 h 776"/>
                <a:gd name="T66" fmla="*/ 406 w 736"/>
                <a:gd name="T67" fmla="*/ 2 h 776"/>
                <a:gd name="T68" fmla="*/ 368 w 736"/>
                <a:gd name="T69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6" h="776">
                  <a:moveTo>
                    <a:pt x="368" y="0"/>
                  </a:moveTo>
                  <a:lnTo>
                    <a:pt x="368" y="0"/>
                  </a:lnTo>
                  <a:lnTo>
                    <a:pt x="330" y="2"/>
                  </a:lnTo>
                  <a:lnTo>
                    <a:pt x="294" y="8"/>
                  </a:lnTo>
                  <a:lnTo>
                    <a:pt x="258" y="18"/>
                  </a:lnTo>
                  <a:lnTo>
                    <a:pt x="224" y="32"/>
                  </a:lnTo>
                  <a:lnTo>
                    <a:pt x="192" y="48"/>
                  </a:lnTo>
                  <a:lnTo>
                    <a:pt x="162" y="68"/>
                  </a:lnTo>
                  <a:lnTo>
                    <a:pt x="134" y="90"/>
                  </a:lnTo>
                  <a:lnTo>
                    <a:pt x="108" y="114"/>
                  </a:lnTo>
                  <a:lnTo>
                    <a:pt x="84" y="142"/>
                  </a:lnTo>
                  <a:lnTo>
                    <a:pt x="64" y="172"/>
                  </a:lnTo>
                  <a:lnTo>
                    <a:pt x="44" y="204"/>
                  </a:lnTo>
                  <a:lnTo>
                    <a:pt x="30" y="238"/>
                  </a:lnTo>
                  <a:lnTo>
                    <a:pt x="16" y="274"/>
                  </a:lnTo>
                  <a:lnTo>
                    <a:pt x="8" y="310"/>
                  </a:lnTo>
                  <a:lnTo>
                    <a:pt x="2" y="348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2" y="428"/>
                  </a:lnTo>
                  <a:lnTo>
                    <a:pt x="8" y="466"/>
                  </a:lnTo>
                  <a:lnTo>
                    <a:pt x="16" y="504"/>
                  </a:lnTo>
                  <a:lnTo>
                    <a:pt x="30" y="540"/>
                  </a:lnTo>
                  <a:lnTo>
                    <a:pt x="44" y="574"/>
                  </a:lnTo>
                  <a:lnTo>
                    <a:pt x="64" y="606"/>
                  </a:lnTo>
                  <a:lnTo>
                    <a:pt x="84" y="634"/>
                  </a:lnTo>
                  <a:lnTo>
                    <a:pt x="108" y="662"/>
                  </a:lnTo>
                  <a:lnTo>
                    <a:pt x="134" y="688"/>
                  </a:lnTo>
                  <a:lnTo>
                    <a:pt x="162" y="710"/>
                  </a:lnTo>
                  <a:lnTo>
                    <a:pt x="192" y="730"/>
                  </a:lnTo>
                  <a:lnTo>
                    <a:pt x="224" y="746"/>
                  </a:lnTo>
                  <a:lnTo>
                    <a:pt x="258" y="758"/>
                  </a:lnTo>
                  <a:lnTo>
                    <a:pt x="294" y="768"/>
                  </a:lnTo>
                  <a:lnTo>
                    <a:pt x="330" y="774"/>
                  </a:lnTo>
                  <a:lnTo>
                    <a:pt x="368" y="776"/>
                  </a:lnTo>
                  <a:lnTo>
                    <a:pt x="368" y="776"/>
                  </a:lnTo>
                  <a:lnTo>
                    <a:pt x="406" y="774"/>
                  </a:lnTo>
                  <a:lnTo>
                    <a:pt x="442" y="768"/>
                  </a:lnTo>
                  <a:lnTo>
                    <a:pt x="476" y="758"/>
                  </a:lnTo>
                  <a:lnTo>
                    <a:pt x="510" y="746"/>
                  </a:lnTo>
                  <a:lnTo>
                    <a:pt x="542" y="730"/>
                  </a:lnTo>
                  <a:lnTo>
                    <a:pt x="572" y="710"/>
                  </a:lnTo>
                  <a:lnTo>
                    <a:pt x="602" y="688"/>
                  </a:lnTo>
                  <a:lnTo>
                    <a:pt x="628" y="662"/>
                  </a:lnTo>
                  <a:lnTo>
                    <a:pt x="650" y="634"/>
                  </a:lnTo>
                  <a:lnTo>
                    <a:pt x="672" y="606"/>
                  </a:lnTo>
                  <a:lnTo>
                    <a:pt x="690" y="574"/>
                  </a:lnTo>
                  <a:lnTo>
                    <a:pt x="706" y="540"/>
                  </a:lnTo>
                  <a:lnTo>
                    <a:pt x="718" y="504"/>
                  </a:lnTo>
                  <a:lnTo>
                    <a:pt x="728" y="466"/>
                  </a:lnTo>
                  <a:lnTo>
                    <a:pt x="734" y="428"/>
                  </a:lnTo>
                  <a:lnTo>
                    <a:pt x="736" y="388"/>
                  </a:lnTo>
                  <a:lnTo>
                    <a:pt x="736" y="388"/>
                  </a:lnTo>
                  <a:lnTo>
                    <a:pt x="734" y="348"/>
                  </a:lnTo>
                  <a:lnTo>
                    <a:pt x="728" y="310"/>
                  </a:lnTo>
                  <a:lnTo>
                    <a:pt x="718" y="274"/>
                  </a:lnTo>
                  <a:lnTo>
                    <a:pt x="706" y="238"/>
                  </a:lnTo>
                  <a:lnTo>
                    <a:pt x="690" y="204"/>
                  </a:lnTo>
                  <a:lnTo>
                    <a:pt x="672" y="172"/>
                  </a:lnTo>
                  <a:lnTo>
                    <a:pt x="650" y="142"/>
                  </a:lnTo>
                  <a:lnTo>
                    <a:pt x="628" y="114"/>
                  </a:lnTo>
                  <a:lnTo>
                    <a:pt x="602" y="90"/>
                  </a:lnTo>
                  <a:lnTo>
                    <a:pt x="572" y="68"/>
                  </a:lnTo>
                  <a:lnTo>
                    <a:pt x="542" y="48"/>
                  </a:lnTo>
                  <a:lnTo>
                    <a:pt x="510" y="32"/>
                  </a:lnTo>
                  <a:lnTo>
                    <a:pt x="476" y="18"/>
                  </a:lnTo>
                  <a:lnTo>
                    <a:pt x="442" y="8"/>
                  </a:lnTo>
                  <a:lnTo>
                    <a:pt x="406" y="2"/>
                  </a:lnTo>
                  <a:lnTo>
                    <a:pt x="368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461" y="1954"/>
              <a:ext cx="738" cy="780"/>
            </a:xfrm>
            <a:custGeom>
              <a:avLst/>
              <a:gdLst>
                <a:gd name="T0" fmla="*/ 368 w 738"/>
                <a:gd name="T1" fmla="*/ 0 h 780"/>
                <a:gd name="T2" fmla="*/ 294 w 738"/>
                <a:gd name="T3" fmla="*/ 8 h 780"/>
                <a:gd name="T4" fmla="*/ 226 w 738"/>
                <a:gd name="T5" fmla="*/ 30 h 780"/>
                <a:gd name="T6" fmla="*/ 162 w 738"/>
                <a:gd name="T7" fmla="*/ 66 h 780"/>
                <a:gd name="T8" fmla="*/ 108 w 738"/>
                <a:gd name="T9" fmla="*/ 114 h 780"/>
                <a:gd name="T10" fmla="*/ 62 w 738"/>
                <a:gd name="T11" fmla="*/ 172 h 780"/>
                <a:gd name="T12" fmla="*/ 28 w 738"/>
                <a:gd name="T13" fmla="*/ 238 h 780"/>
                <a:gd name="T14" fmla="*/ 8 w 738"/>
                <a:gd name="T15" fmla="*/ 312 h 780"/>
                <a:gd name="T16" fmla="*/ 0 w 738"/>
                <a:gd name="T17" fmla="*/ 390 h 780"/>
                <a:gd name="T18" fmla="*/ 2 w 738"/>
                <a:gd name="T19" fmla="*/ 430 h 780"/>
                <a:gd name="T20" fmla="*/ 16 w 738"/>
                <a:gd name="T21" fmla="*/ 506 h 780"/>
                <a:gd name="T22" fmla="*/ 44 w 738"/>
                <a:gd name="T23" fmla="*/ 574 h 780"/>
                <a:gd name="T24" fmla="*/ 84 w 738"/>
                <a:gd name="T25" fmla="*/ 638 h 780"/>
                <a:gd name="T26" fmla="*/ 134 w 738"/>
                <a:gd name="T27" fmla="*/ 690 h 780"/>
                <a:gd name="T28" fmla="*/ 194 w 738"/>
                <a:gd name="T29" fmla="*/ 732 h 780"/>
                <a:gd name="T30" fmla="*/ 260 w 738"/>
                <a:gd name="T31" fmla="*/ 762 h 780"/>
                <a:gd name="T32" fmla="*/ 332 w 738"/>
                <a:gd name="T33" fmla="*/ 778 h 780"/>
                <a:gd name="T34" fmla="*/ 368 w 738"/>
                <a:gd name="T35" fmla="*/ 780 h 780"/>
                <a:gd name="T36" fmla="*/ 444 w 738"/>
                <a:gd name="T37" fmla="*/ 772 h 780"/>
                <a:gd name="T38" fmla="*/ 512 w 738"/>
                <a:gd name="T39" fmla="*/ 748 h 780"/>
                <a:gd name="T40" fmla="*/ 576 w 738"/>
                <a:gd name="T41" fmla="*/ 712 h 780"/>
                <a:gd name="T42" fmla="*/ 630 w 738"/>
                <a:gd name="T43" fmla="*/ 664 h 780"/>
                <a:gd name="T44" fmla="*/ 674 w 738"/>
                <a:gd name="T45" fmla="*/ 608 h 780"/>
                <a:gd name="T46" fmla="*/ 710 w 738"/>
                <a:gd name="T47" fmla="*/ 540 h 780"/>
                <a:gd name="T48" fmla="*/ 730 w 738"/>
                <a:gd name="T49" fmla="*/ 468 h 780"/>
                <a:gd name="T50" fmla="*/ 738 w 738"/>
                <a:gd name="T51" fmla="*/ 390 h 780"/>
                <a:gd name="T52" fmla="*/ 736 w 738"/>
                <a:gd name="T53" fmla="*/ 350 h 780"/>
                <a:gd name="T54" fmla="*/ 722 w 738"/>
                <a:gd name="T55" fmla="*/ 274 h 780"/>
                <a:gd name="T56" fmla="*/ 694 w 738"/>
                <a:gd name="T57" fmla="*/ 204 h 780"/>
                <a:gd name="T58" fmla="*/ 654 w 738"/>
                <a:gd name="T59" fmla="*/ 142 h 780"/>
                <a:gd name="T60" fmla="*/ 604 w 738"/>
                <a:gd name="T61" fmla="*/ 88 h 780"/>
                <a:gd name="T62" fmla="*/ 544 w 738"/>
                <a:gd name="T63" fmla="*/ 46 h 780"/>
                <a:gd name="T64" fmla="*/ 478 w 738"/>
                <a:gd name="T65" fmla="*/ 18 h 780"/>
                <a:gd name="T66" fmla="*/ 406 w 738"/>
                <a:gd name="T67" fmla="*/ 2 h 780"/>
                <a:gd name="T68" fmla="*/ 368 w 738"/>
                <a:gd name="T6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8" h="780">
                  <a:moveTo>
                    <a:pt x="368" y="0"/>
                  </a:moveTo>
                  <a:lnTo>
                    <a:pt x="368" y="0"/>
                  </a:lnTo>
                  <a:lnTo>
                    <a:pt x="332" y="2"/>
                  </a:lnTo>
                  <a:lnTo>
                    <a:pt x="294" y="8"/>
                  </a:lnTo>
                  <a:lnTo>
                    <a:pt x="260" y="18"/>
                  </a:lnTo>
                  <a:lnTo>
                    <a:pt x="226" y="30"/>
                  </a:lnTo>
                  <a:lnTo>
                    <a:pt x="194" y="46"/>
                  </a:lnTo>
                  <a:lnTo>
                    <a:pt x="162" y="66"/>
                  </a:lnTo>
                  <a:lnTo>
                    <a:pt x="134" y="88"/>
                  </a:lnTo>
                  <a:lnTo>
                    <a:pt x="108" y="114"/>
                  </a:lnTo>
                  <a:lnTo>
                    <a:pt x="84" y="142"/>
                  </a:lnTo>
                  <a:lnTo>
                    <a:pt x="62" y="172"/>
                  </a:lnTo>
                  <a:lnTo>
                    <a:pt x="44" y="204"/>
                  </a:lnTo>
                  <a:lnTo>
                    <a:pt x="28" y="238"/>
                  </a:lnTo>
                  <a:lnTo>
                    <a:pt x="16" y="274"/>
                  </a:lnTo>
                  <a:lnTo>
                    <a:pt x="8" y="312"/>
                  </a:lnTo>
                  <a:lnTo>
                    <a:pt x="2" y="350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2" y="430"/>
                  </a:lnTo>
                  <a:lnTo>
                    <a:pt x="8" y="468"/>
                  </a:lnTo>
                  <a:lnTo>
                    <a:pt x="16" y="506"/>
                  </a:lnTo>
                  <a:lnTo>
                    <a:pt x="28" y="540"/>
                  </a:lnTo>
                  <a:lnTo>
                    <a:pt x="44" y="574"/>
                  </a:lnTo>
                  <a:lnTo>
                    <a:pt x="62" y="608"/>
                  </a:lnTo>
                  <a:lnTo>
                    <a:pt x="84" y="638"/>
                  </a:lnTo>
                  <a:lnTo>
                    <a:pt x="108" y="664"/>
                  </a:lnTo>
                  <a:lnTo>
                    <a:pt x="134" y="690"/>
                  </a:lnTo>
                  <a:lnTo>
                    <a:pt x="162" y="712"/>
                  </a:lnTo>
                  <a:lnTo>
                    <a:pt x="194" y="732"/>
                  </a:lnTo>
                  <a:lnTo>
                    <a:pt x="226" y="748"/>
                  </a:lnTo>
                  <a:lnTo>
                    <a:pt x="260" y="762"/>
                  </a:lnTo>
                  <a:lnTo>
                    <a:pt x="294" y="772"/>
                  </a:lnTo>
                  <a:lnTo>
                    <a:pt x="332" y="778"/>
                  </a:lnTo>
                  <a:lnTo>
                    <a:pt x="368" y="780"/>
                  </a:lnTo>
                  <a:lnTo>
                    <a:pt x="368" y="780"/>
                  </a:lnTo>
                  <a:lnTo>
                    <a:pt x="406" y="778"/>
                  </a:lnTo>
                  <a:lnTo>
                    <a:pt x="444" y="772"/>
                  </a:lnTo>
                  <a:lnTo>
                    <a:pt x="478" y="762"/>
                  </a:lnTo>
                  <a:lnTo>
                    <a:pt x="512" y="748"/>
                  </a:lnTo>
                  <a:lnTo>
                    <a:pt x="544" y="732"/>
                  </a:lnTo>
                  <a:lnTo>
                    <a:pt x="576" y="712"/>
                  </a:lnTo>
                  <a:lnTo>
                    <a:pt x="604" y="690"/>
                  </a:lnTo>
                  <a:lnTo>
                    <a:pt x="630" y="664"/>
                  </a:lnTo>
                  <a:lnTo>
                    <a:pt x="654" y="638"/>
                  </a:lnTo>
                  <a:lnTo>
                    <a:pt x="674" y="608"/>
                  </a:lnTo>
                  <a:lnTo>
                    <a:pt x="694" y="574"/>
                  </a:lnTo>
                  <a:lnTo>
                    <a:pt x="710" y="540"/>
                  </a:lnTo>
                  <a:lnTo>
                    <a:pt x="722" y="506"/>
                  </a:lnTo>
                  <a:lnTo>
                    <a:pt x="730" y="468"/>
                  </a:lnTo>
                  <a:lnTo>
                    <a:pt x="736" y="430"/>
                  </a:lnTo>
                  <a:lnTo>
                    <a:pt x="738" y="390"/>
                  </a:lnTo>
                  <a:lnTo>
                    <a:pt x="738" y="390"/>
                  </a:lnTo>
                  <a:lnTo>
                    <a:pt x="736" y="350"/>
                  </a:lnTo>
                  <a:lnTo>
                    <a:pt x="730" y="312"/>
                  </a:lnTo>
                  <a:lnTo>
                    <a:pt x="722" y="274"/>
                  </a:lnTo>
                  <a:lnTo>
                    <a:pt x="710" y="238"/>
                  </a:lnTo>
                  <a:lnTo>
                    <a:pt x="694" y="204"/>
                  </a:lnTo>
                  <a:lnTo>
                    <a:pt x="674" y="172"/>
                  </a:lnTo>
                  <a:lnTo>
                    <a:pt x="654" y="142"/>
                  </a:lnTo>
                  <a:lnTo>
                    <a:pt x="630" y="114"/>
                  </a:lnTo>
                  <a:lnTo>
                    <a:pt x="604" y="88"/>
                  </a:lnTo>
                  <a:lnTo>
                    <a:pt x="576" y="66"/>
                  </a:lnTo>
                  <a:lnTo>
                    <a:pt x="544" y="46"/>
                  </a:lnTo>
                  <a:lnTo>
                    <a:pt x="512" y="30"/>
                  </a:lnTo>
                  <a:lnTo>
                    <a:pt x="478" y="18"/>
                  </a:lnTo>
                  <a:lnTo>
                    <a:pt x="444" y="8"/>
                  </a:lnTo>
                  <a:lnTo>
                    <a:pt x="406" y="2"/>
                  </a:lnTo>
                  <a:lnTo>
                    <a:pt x="368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461" y="1950"/>
              <a:ext cx="742" cy="784"/>
            </a:xfrm>
            <a:custGeom>
              <a:avLst/>
              <a:gdLst>
                <a:gd name="T0" fmla="*/ 370 w 742"/>
                <a:gd name="T1" fmla="*/ 0 h 784"/>
                <a:gd name="T2" fmla="*/ 296 w 742"/>
                <a:gd name="T3" fmla="*/ 8 h 784"/>
                <a:gd name="T4" fmla="*/ 226 w 742"/>
                <a:gd name="T5" fmla="*/ 32 h 784"/>
                <a:gd name="T6" fmla="*/ 164 w 742"/>
                <a:gd name="T7" fmla="*/ 68 h 784"/>
                <a:gd name="T8" fmla="*/ 108 w 742"/>
                <a:gd name="T9" fmla="*/ 116 h 784"/>
                <a:gd name="T10" fmla="*/ 62 w 742"/>
                <a:gd name="T11" fmla="*/ 174 h 784"/>
                <a:gd name="T12" fmla="*/ 28 w 742"/>
                <a:gd name="T13" fmla="*/ 240 h 784"/>
                <a:gd name="T14" fmla="*/ 6 w 742"/>
                <a:gd name="T15" fmla="*/ 314 h 784"/>
                <a:gd name="T16" fmla="*/ 0 w 742"/>
                <a:gd name="T17" fmla="*/ 392 h 784"/>
                <a:gd name="T18" fmla="*/ 2 w 742"/>
                <a:gd name="T19" fmla="*/ 432 h 784"/>
                <a:gd name="T20" fmla="*/ 16 w 742"/>
                <a:gd name="T21" fmla="*/ 508 h 784"/>
                <a:gd name="T22" fmla="*/ 44 w 742"/>
                <a:gd name="T23" fmla="*/ 578 h 784"/>
                <a:gd name="T24" fmla="*/ 84 w 742"/>
                <a:gd name="T25" fmla="*/ 642 h 784"/>
                <a:gd name="T26" fmla="*/ 134 w 742"/>
                <a:gd name="T27" fmla="*/ 694 h 784"/>
                <a:gd name="T28" fmla="*/ 194 w 742"/>
                <a:gd name="T29" fmla="*/ 736 h 784"/>
                <a:gd name="T30" fmla="*/ 260 w 742"/>
                <a:gd name="T31" fmla="*/ 766 h 784"/>
                <a:gd name="T32" fmla="*/ 332 w 742"/>
                <a:gd name="T33" fmla="*/ 782 h 784"/>
                <a:gd name="T34" fmla="*/ 370 w 742"/>
                <a:gd name="T35" fmla="*/ 784 h 784"/>
                <a:gd name="T36" fmla="*/ 444 w 742"/>
                <a:gd name="T37" fmla="*/ 776 h 784"/>
                <a:gd name="T38" fmla="*/ 514 w 742"/>
                <a:gd name="T39" fmla="*/ 754 h 784"/>
                <a:gd name="T40" fmla="*/ 578 w 742"/>
                <a:gd name="T41" fmla="*/ 716 h 784"/>
                <a:gd name="T42" fmla="*/ 632 w 742"/>
                <a:gd name="T43" fmla="*/ 668 h 784"/>
                <a:gd name="T44" fmla="*/ 678 w 742"/>
                <a:gd name="T45" fmla="*/ 610 h 784"/>
                <a:gd name="T46" fmla="*/ 712 w 742"/>
                <a:gd name="T47" fmla="*/ 544 h 784"/>
                <a:gd name="T48" fmla="*/ 734 w 742"/>
                <a:gd name="T49" fmla="*/ 472 h 784"/>
                <a:gd name="T50" fmla="*/ 742 w 742"/>
                <a:gd name="T51" fmla="*/ 392 h 784"/>
                <a:gd name="T52" fmla="*/ 740 w 742"/>
                <a:gd name="T53" fmla="*/ 352 h 784"/>
                <a:gd name="T54" fmla="*/ 724 w 742"/>
                <a:gd name="T55" fmla="*/ 276 h 784"/>
                <a:gd name="T56" fmla="*/ 696 w 742"/>
                <a:gd name="T57" fmla="*/ 206 h 784"/>
                <a:gd name="T58" fmla="*/ 656 w 742"/>
                <a:gd name="T59" fmla="*/ 144 h 784"/>
                <a:gd name="T60" fmla="*/ 606 w 742"/>
                <a:gd name="T61" fmla="*/ 90 h 784"/>
                <a:gd name="T62" fmla="*/ 546 w 742"/>
                <a:gd name="T63" fmla="*/ 48 h 784"/>
                <a:gd name="T64" fmla="*/ 480 w 742"/>
                <a:gd name="T65" fmla="*/ 18 h 784"/>
                <a:gd name="T66" fmla="*/ 408 w 742"/>
                <a:gd name="T67" fmla="*/ 2 h 784"/>
                <a:gd name="T68" fmla="*/ 370 w 742"/>
                <a:gd name="T6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2" h="784">
                  <a:moveTo>
                    <a:pt x="370" y="0"/>
                  </a:moveTo>
                  <a:lnTo>
                    <a:pt x="370" y="0"/>
                  </a:lnTo>
                  <a:lnTo>
                    <a:pt x="332" y="2"/>
                  </a:lnTo>
                  <a:lnTo>
                    <a:pt x="296" y="8"/>
                  </a:lnTo>
                  <a:lnTo>
                    <a:pt x="260" y="18"/>
                  </a:lnTo>
                  <a:lnTo>
                    <a:pt x="226" y="32"/>
                  </a:lnTo>
                  <a:lnTo>
                    <a:pt x="194" y="48"/>
                  </a:lnTo>
                  <a:lnTo>
                    <a:pt x="164" y="68"/>
                  </a:lnTo>
                  <a:lnTo>
                    <a:pt x="134" y="90"/>
                  </a:lnTo>
                  <a:lnTo>
                    <a:pt x="108" y="116"/>
                  </a:lnTo>
                  <a:lnTo>
                    <a:pt x="84" y="144"/>
                  </a:lnTo>
                  <a:lnTo>
                    <a:pt x="62" y="174"/>
                  </a:lnTo>
                  <a:lnTo>
                    <a:pt x="44" y="206"/>
                  </a:lnTo>
                  <a:lnTo>
                    <a:pt x="28" y="240"/>
                  </a:lnTo>
                  <a:lnTo>
                    <a:pt x="16" y="276"/>
                  </a:lnTo>
                  <a:lnTo>
                    <a:pt x="6" y="314"/>
                  </a:lnTo>
                  <a:lnTo>
                    <a:pt x="2" y="352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2" y="432"/>
                  </a:lnTo>
                  <a:lnTo>
                    <a:pt x="6" y="472"/>
                  </a:lnTo>
                  <a:lnTo>
                    <a:pt x="16" y="508"/>
                  </a:lnTo>
                  <a:lnTo>
                    <a:pt x="28" y="544"/>
                  </a:lnTo>
                  <a:lnTo>
                    <a:pt x="44" y="578"/>
                  </a:lnTo>
                  <a:lnTo>
                    <a:pt x="62" y="610"/>
                  </a:lnTo>
                  <a:lnTo>
                    <a:pt x="84" y="642"/>
                  </a:lnTo>
                  <a:lnTo>
                    <a:pt x="108" y="668"/>
                  </a:lnTo>
                  <a:lnTo>
                    <a:pt x="134" y="694"/>
                  </a:lnTo>
                  <a:lnTo>
                    <a:pt x="164" y="716"/>
                  </a:lnTo>
                  <a:lnTo>
                    <a:pt x="194" y="736"/>
                  </a:lnTo>
                  <a:lnTo>
                    <a:pt x="226" y="754"/>
                  </a:lnTo>
                  <a:lnTo>
                    <a:pt x="260" y="766"/>
                  </a:lnTo>
                  <a:lnTo>
                    <a:pt x="296" y="776"/>
                  </a:lnTo>
                  <a:lnTo>
                    <a:pt x="332" y="782"/>
                  </a:lnTo>
                  <a:lnTo>
                    <a:pt x="370" y="784"/>
                  </a:lnTo>
                  <a:lnTo>
                    <a:pt x="370" y="784"/>
                  </a:lnTo>
                  <a:lnTo>
                    <a:pt x="408" y="782"/>
                  </a:lnTo>
                  <a:lnTo>
                    <a:pt x="444" y="776"/>
                  </a:lnTo>
                  <a:lnTo>
                    <a:pt x="480" y="766"/>
                  </a:lnTo>
                  <a:lnTo>
                    <a:pt x="514" y="754"/>
                  </a:lnTo>
                  <a:lnTo>
                    <a:pt x="546" y="736"/>
                  </a:lnTo>
                  <a:lnTo>
                    <a:pt x="578" y="716"/>
                  </a:lnTo>
                  <a:lnTo>
                    <a:pt x="606" y="694"/>
                  </a:lnTo>
                  <a:lnTo>
                    <a:pt x="632" y="668"/>
                  </a:lnTo>
                  <a:lnTo>
                    <a:pt x="656" y="642"/>
                  </a:lnTo>
                  <a:lnTo>
                    <a:pt x="678" y="610"/>
                  </a:lnTo>
                  <a:lnTo>
                    <a:pt x="696" y="578"/>
                  </a:lnTo>
                  <a:lnTo>
                    <a:pt x="712" y="544"/>
                  </a:lnTo>
                  <a:lnTo>
                    <a:pt x="724" y="508"/>
                  </a:lnTo>
                  <a:lnTo>
                    <a:pt x="734" y="472"/>
                  </a:lnTo>
                  <a:lnTo>
                    <a:pt x="740" y="432"/>
                  </a:lnTo>
                  <a:lnTo>
                    <a:pt x="742" y="392"/>
                  </a:lnTo>
                  <a:lnTo>
                    <a:pt x="742" y="392"/>
                  </a:lnTo>
                  <a:lnTo>
                    <a:pt x="740" y="352"/>
                  </a:lnTo>
                  <a:lnTo>
                    <a:pt x="734" y="314"/>
                  </a:lnTo>
                  <a:lnTo>
                    <a:pt x="724" y="276"/>
                  </a:lnTo>
                  <a:lnTo>
                    <a:pt x="712" y="240"/>
                  </a:lnTo>
                  <a:lnTo>
                    <a:pt x="696" y="206"/>
                  </a:lnTo>
                  <a:lnTo>
                    <a:pt x="678" y="174"/>
                  </a:lnTo>
                  <a:lnTo>
                    <a:pt x="656" y="144"/>
                  </a:lnTo>
                  <a:lnTo>
                    <a:pt x="632" y="116"/>
                  </a:lnTo>
                  <a:lnTo>
                    <a:pt x="606" y="90"/>
                  </a:lnTo>
                  <a:lnTo>
                    <a:pt x="578" y="68"/>
                  </a:lnTo>
                  <a:lnTo>
                    <a:pt x="546" y="48"/>
                  </a:lnTo>
                  <a:lnTo>
                    <a:pt x="514" y="32"/>
                  </a:lnTo>
                  <a:lnTo>
                    <a:pt x="480" y="18"/>
                  </a:lnTo>
                  <a:lnTo>
                    <a:pt x="444" y="8"/>
                  </a:lnTo>
                  <a:lnTo>
                    <a:pt x="408" y="2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459" y="1948"/>
              <a:ext cx="746" cy="786"/>
            </a:xfrm>
            <a:custGeom>
              <a:avLst/>
              <a:gdLst>
                <a:gd name="T0" fmla="*/ 374 w 746"/>
                <a:gd name="T1" fmla="*/ 0 h 786"/>
                <a:gd name="T2" fmla="*/ 298 w 746"/>
                <a:gd name="T3" fmla="*/ 8 h 786"/>
                <a:gd name="T4" fmla="*/ 228 w 746"/>
                <a:gd name="T5" fmla="*/ 30 h 786"/>
                <a:gd name="T6" fmla="*/ 166 w 746"/>
                <a:gd name="T7" fmla="*/ 68 h 786"/>
                <a:gd name="T8" fmla="*/ 110 w 746"/>
                <a:gd name="T9" fmla="*/ 116 h 786"/>
                <a:gd name="T10" fmla="*/ 64 w 746"/>
                <a:gd name="T11" fmla="*/ 174 h 786"/>
                <a:gd name="T12" fmla="*/ 30 w 746"/>
                <a:gd name="T13" fmla="*/ 240 h 786"/>
                <a:gd name="T14" fmla="*/ 8 w 746"/>
                <a:gd name="T15" fmla="*/ 314 h 786"/>
                <a:gd name="T16" fmla="*/ 0 w 746"/>
                <a:gd name="T17" fmla="*/ 394 h 786"/>
                <a:gd name="T18" fmla="*/ 2 w 746"/>
                <a:gd name="T19" fmla="*/ 434 h 786"/>
                <a:gd name="T20" fmla="*/ 18 w 746"/>
                <a:gd name="T21" fmla="*/ 510 h 786"/>
                <a:gd name="T22" fmla="*/ 46 w 746"/>
                <a:gd name="T23" fmla="*/ 580 h 786"/>
                <a:gd name="T24" fmla="*/ 86 w 746"/>
                <a:gd name="T25" fmla="*/ 644 h 786"/>
                <a:gd name="T26" fmla="*/ 136 w 746"/>
                <a:gd name="T27" fmla="*/ 696 h 786"/>
                <a:gd name="T28" fmla="*/ 196 w 746"/>
                <a:gd name="T29" fmla="*/ 740 h 786"/>
                <a:gd name="T30" fmla="*/ 262 w 746"/>
                <a:gd name="T31" fmla="*/ 768 h 786"/>
                <a:gd name="T32" fmla="*/ 336 w 746"/>
                <a:gd name="T33" fmla="*/ 784 h 786"/>
                <a:gd name="T34" fmla="*/ 374 w 746"/>
                <a:gd name="T35" fmla="*/ 786 h 786"/>
                <a:gd name="T36" fmla="*/ 448 w 746"/>
                <a:gd name="T37" fmla="*/ 778 h 786"/>
                <a:gd name="T38" fmla="*/ 518 w 746"/>
                <a:gd name="T39" fmla="*/ 756 h 786"/>
                <a:gd name="T40" fmla="*/ 582 w 746"/>
                <a:gd name="T41" fmla="*/ 720 h 786"/>
                <a:gd name="T42" fmla="*/ 636 w 746"/>
                <a:gd name="T43" fmla="*/ 672 h 786"/>
                <a:gd name="T44" fmla="*/ 682 w 746"/>
                <a:gd name="T45" fmla="*/ 612 h 786"/>
                <a:gd name="T46" fmla="*/ 716 w 746"/>
                <a:gd name="T47" fmla="*/ 546 h 786"/>
                <a:gd name="T48" fmla="*/ 738 w 746"/>
                <a:gd name="T49" fmla="*/ 472 h 786"/>
                <a:gd name="T50" fmla="*/ 746 w 746"/>
                <a:gd name="T51" fmla="*/ 394 h 786"/>
                <a:gd name="T52" fmla="*/ 744 w 746"/>
                <a:gd name="T53" fmla="*/ 354 h 786"/>
                <a:gd name="T54" fmla="*/ 730 w 746"/>
                <a:gd name="T55" fmla="*/ 276 h 786"/>
                <a:gd name="T56" fmla="*/ 702 w 746"/>
                <a:gd name="T57" fmla="*/ 206 h 786"/>
                <a:gd name="T58" fmla="*/ 660 w 746"/>
                <a:gd name="T59" fmla="*/ 144 h 786"/>
                <a:gd name="T60" fmla="*/ 610 w 746"/>
                <a:gd name="T61" fmla="*/ 90 h 786"/>
                <a:gd name="T62" fmla="*/ 550 w 746"/>
                <a:gd name="T63" fmla="*/ 48 h 786"/>
                <a:gd name="T64" fmla="*/ 484 w 746"/>
                <a:gd name="T65" fmla="*/ 18 h 786"/>
                <a:gd name="T66" fmla="*/ 412 w 746"/>
                <a:gd name="T67" fmla="*/ 2 h 786"/>
                <a:gd name="T68" fmla="*/ 374 w 746"/>
                <a:gd name="T69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6" h="786">
                  <a:moveTo>
                    <a:pt x="374" y="0"/>
                  </a:moveTo>
                  <a:lnTo>
                    <a:pt x="374" y="0"/>
                  </a:lnTo>
                  <a:lnTo>
                    <a:pt x="336" y="2"/>
                  </a:lnTo>
                  <a:lnTo>
                    <a:pt x="298" y="8"/>
                  </a:lnTo>
                  <a:lnTo>
                    <a:pt x="262" y="18"/>
                  </a:lnTo>
                  <a:lnTo>
                    <a:pt x="228" y="30"/>
                  </a:lnTo>
                  <a:lnTo>
                    <a:pt x="196" y="48"/>
                  </a:lnTo>
                  <a:lnTo>
                    <a:pt x="166" y="68"/>
                  </a:lnTo>
                  <a:lnTo>
                    <a:pt x="136" y="90"/>
                  </a:lnTo>
                  <a:lnTo>
                    <a:pt x="110" y="116"/>
                  </a:lnTo>
                  <a:lnTo>
                    <a:pt x="86" y="144"/>
                  </a:lnTo>
                  <a:lnTo>
                    <a:pt x="64" y="174"/>
                  </a:lnTo>
                  <a:lnTo>
                    <a:pt x="46" y="206"/>
                  </a:lnTo>
                  <a:lnTo>
                    <a:pt x="30" y="240"/>
                  </a:lnTo>
                  <a:lnTo>
                    <a:pt x="18" y="276"/>
                  </a:lnTo>
                  <a:lnTo>
                    <a:pt x="8" y="314"/>
                  </a:lnTo>
                  <a:lnTo>
                    <a:pt x="2" y="354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2" y="434"/>
                  </a:lnTo>
                  <a:lnTo>
                    <a:pt x="8" y="472"/>
                  </a:lnTo>
                  <a:lnTo>
                    <a:pt x="18" y="510"/>
                  </a:lnTo>
                  <a:lnTo>
                    <a:pt x="30" y="546"/>
                  </a:lnTo>
                  <a:lnTo>
                    <a:pt x="46" y="580"/>
                  </a:lnTo>
                  <a:lnTo>
                    <a:pt x="64" y="612"/>
                  </a:lnTo>
                  <a:lnTo>
                    <a:pt x="86" y="644"/>
                  </a:lnTo>
                  <a:lnTo>
                    <a:pt x="110" y="672"/>
                  </a:lnTo>
                  <a:lnTo>
                    <a:pt x="136" y="696"/>
                  </a:lnTo>
                  <a:lnTo>
                    <a:pt x="166" y="720"/>
                  </a:lnTo>
                  <a:lnTo>
                    <a:pt x="196" y="740"/>
                  </a:lnTo>
                  <a:lnTo>
                    <a:pt x="228" y="756"/>
                  </a:lnTo>
                  <a:lnTo>
                    <a:pt x="262" y="768"/>
                  </a:lnTo>
                  <a:lnTo>
                    <a:pt x="298" y="778"/>
                  </a:lnTo>
                  <a:lnTo>
                    <a:pt x="336" y="784"/>
                  </a:lnTo>
                  <a:lnTo>
                    <a:pt x="374" y="786"/>
                  </a:lnTo>
                  <a:lnTo>
                    <a:pt x="374" y="786"/>
                  </a:lnTo>
                  <a:lnTo>
                    <a:pt x="412" y="784"/>
                  </a:lnTo>
                  <a:lnTo>
                    <a:pt x="448" y="778"/>
                  </a:lnTo>
                  <a:lnTo>
                    <a:pt x="484" y="768"/>
                  </a:lnTo>
                  <a:lnTo>
                    <a:pt x="518" y="756"/>
                  </a:lnTo>
                  <a:lnTo>
                    <a:pt x="550" y="740"/>
                  </a:lnTo>
                  <a:lnTo>
                    <a:pt x="582" y="720"/>
                  </a:lnTo>
                  <a:lnTo>
                    <a:pt x="610" y="696"/>
                  </a:lnTo>
                  <a:lnTo>
                    <a:pt x="636" y="672"/>
                  </a:lnTo>
                  <a:lnTo>
                    <a:pt x="660" y="644"/>
                  </a:lnTo>
                  <a:lnTo>
                    <a:pt x="682" y="612"/>
                  </a:lnTo>
                  <a:lnTo>
                    <a:pt x="702" y="580"/>
                  </a:lnTo>
                  <a:lnTo>
                    <a:pt x="716" y="546"/>
                  </a:lnTo>
                  <a:lnTo>
                    <a:pt x="730" y="510"/>
                  </a:lnTo>
                  <a:lnTo>
                    <a:pt x="738" y="472"/>
                  </a:lnTo>
                  <a:lnTo>
                    <a:pt x="744" y="434"/>
                  </a:lnTo>
                  <a:lnTo>
                    <a:pt x="746" y="394"/>
                  </a:lnTo>
                  <a:lnTo>
                    <a:pt x="746" y="394"/>
                  </a:lnTo>
                  <a:lnTo>
                    <a:pt x="744" y="354"/>
                  </a:lnTo>
                  <a:lnTo>
                    <a:pt x="738" y="314"/>
                  </a:lnTo>
                  <a:lnTo>
                    <a:pt x="730" y="276"/>
                  </a:lnTo>
                  <a:lnTo>
                    <a:pt x="716" y="240"/>
                  </a:lnTo>
                  <a:lnTo>
                    <a:pt x="702" y="206"/>
                  </a:lnTo>
                  <a:lnTo>
                    <a:pt x="682" y="174"/>
                  </a:lnTo>
                  <a:lnTo>
                    <a:pt x="660" y="144"/>
                  </a:lnTo>
                  <a:lnTo>
                    <a:pt x="636" y="116"/>
                  </a:lnTo>
                  <a:lnTo>
                    <a:pt x="610" y="90"/>
                  </a:lnTo>
                  <a:lnTo>
                    <a:pt x="582" y="68"/>
                  </a:lnTo>
                  <a:lnTo>
                    <a:pt x="550" y="48"/>
                  </a:lnTo>
                  <a:lnTo>
                    <a:pt x="518" y="30"/>
                  </a:lnTo>
                  <a:lnTo>
                    <a:pt x="484" y="18"/>
                  </a:lnTo>
                  <a:lnTo>
                    <a:pt x="448" y="8"/>
                  </a:lnTo>
                  <a:lnTo>
                    <a:pt x="412" y="2"/>
                  </a:lnTo>
                  <a:lnTo>
                    <a:pt x="37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459" y="1944"/>
              <a:ext cx="750" cy="792"/>
            </a:xfrm>
            <a:custGeom>
              <a:avLst/>
              <a:gdLst>
                <a:gd name="T0" fmla="*/ 374 w 750"/>
                <a:gd name="T1" fmla="*/ 0 h 792"/>
                <a:gd name="T2" fmla="*/ 300 w 750"/>
                <a:gd name="T3" fmla="*/ 8 h 792"/>
                <a:gd name="T4" fmla="*/ 230 w 750"/>
                <a:gd name="T5" fmla="*/ 32 h 792"/>
                <a:gd name="T6" fmla="*/ 166 w 750"/>
                <a:gd name="T7" fmla="*/ 68 h 792"/>
                <a:gd name="T8" fmla="*/ 110 w 750"/>
                <a:gd name="T9" fmla="*/ 116 h 792"/>
                <a:gd name="T10" fmla="*/ 64 w 750"/>
                <a:gd name="T11" fmla="*/ 176 h 792"/>
                <a:gd name="T12" fmla="*/ 30 w 750"/>
                <a:gd name="T13" fmla="*/ 242 h 792"/>
                <a:gd name="T14" fmla="*/ 8 w 750"/>
                <a:gd name="T15" fmla="*/ 316 h 792"/>
                <a:gd name="T16" fmla="*/ 0 w 750"/>
                <a:gd name="T17" fmla="*/ 396 h 792"/>
                <a:gd name="T18" fmla="*/ 2 w 750"/>
                <a:gd name="T19" fmla="*/ 436 h 792"/>
                <a:gd name="T20" fmla="*/ 18 w 750"/>
                <a:gd name="T21" fmla="*/ 514 h 792"/>
                <a:gd name="T22" fmla="*/ 46 w 750"/>
                <a:gd name="T23" fmla="*/ 584 h 792"/>
                <a:gd name="T24" fmla="*/ 86 w 750"/>
                <a:gd name="T25" fmla="*/ 648 h 792"/>
                <a:gd name="T26" fmla="*/ 136 w 750"/>
                <a:gd name="T27" fmla="*/ 702 h 792"/>
                <a:gd name="T28" fmla="*/ 196 w 750"/>
                <a:gd name="T29" fmla="*/ 744 h 792"/>
                <a:gd name="T30" fmla="*/ 264 w 750"/>
                <a:gd name="T31" fmla="*/ 774 h 792"/>
                <a:gd name="T32" fmla="*/ 336 w 750"/>
                <a:gd name="T33" fmla="*/ 790 h 792"/>
                <a:gd name="T34" fmla="*/ 374 w 750"/>
                <a:gd name="T35" fmla="*/ 792 h 792"/>
                <a:gd name="T36" fmla="*/ 450 w 750"/>
                <a:gd name="T37" fmla="*/ 784 h 792"/>
                <a:gd name="T38" fmla="*/ 520 w 750"/>
                <a:gd name="T39" fmla="*/ 760 h 792"/>
                <a:gd name="T40" fmla="*/ 584 w 750"/>
                <a:gd name="T41" fmla="*/ 724 h 792"/>
                <a:gd name="T42" fmla="*/ 640 w 750"/>
                <a:gd name="T43" fmla="*/ 676 h 792"/>
                <a:gd name="T44" fmla="*/ 686 w 750"/>
                <a:gd name="T45" fmla="*/ 616 h 792"/>
                <a:gd name="T46" fmla="*/ 720 w 750"/>
                <a:gd name="T47" fmla="*/ 550 h 792"/>
                <a:gd name="T48" fmla="*/ 742 w 750"/>
                <a:gd name="T49" fmla="*/ 476 h 792"/>
                <a:gd name="T50" fmla="*/ 750 w 750"/>
                <a:gd name="T51" fmla="*/ 396 h 792"/>
                <a:gd name="T52" fmla="*/ 748 w 750"/>
                <a:gd name="T53" fmla="*/ 356 h 792"/>
                <a:gd name="T54" fmla="*/ 732 w 750"/>
                <a:gd name="T55" fmla="*/ 278 h 792"/>
                <a:gd name="T56" fmla="*/ 704 w 750"/>
                <a:gd name="T57" fmla="*/ 208 h 792"/>
                <a:gd name="T58" fmla="*/ 664 w 750"/>
                <a:gd name="T59" fmla="*/ 144 h 792"/>
                <a:gd name="T60" fmla="*/ 612 w 750"/>
                <a:gd name="T61" fmla="*/ 92 h 792"/>
                <a:gd name="T62" fmla="*/ 554 w 750"/>
                <a:gd name="T63" fmla="*/ 48 h 792"/>
                <a:gd name="T64" fmla="*/ 486 w 750"/>
                <a:gd name="T65" fmla="*/ 18 h 792"/>
                <a:gd name="T66" fmla="*/ 412 w 750"/>
                <a:gd name="T67" fmla="*/ 2 h 792"/>
                <a:gd name="T68" fmla="*/ 374 w 750"/>
                <a:gd name="T69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0" h="792">
                  <a:moveTo>
                    <a:pt x="374" y="0"/>
                  </a:moveTo>
                  <a:lnTo>
                    <a:pt x="374" y="0"/>
                  </a:lnTo>
                  <a:lnTo>
                    <a:pt x="336" y="2"/>
                  </a:lnTo>
                  <a:lnTo>
                    <a:pt x="300" y="8"/>
                  </a:lnTo>
                  <a:lnTo>
                    <a:pt x="264" y="18"/>
                  </a:lnTo>
                  <a:lnTo>
                    <a:pt x="230" y="32"/>
                  </a:lnTo>
                  <a:lnTo>
                    <a:pt x="196" y="48"/>
                  </a:lnTo>
                  <a:lnTo>
                    <a:pt x="166" y="68"/>
                  </a:lnTo>
                  <a:lnTo>
                    <a:pt x="136" y="92"/>
                  </a:lnTo>
                  <a:lnTo>
                    <a:pt x="110" y="116"/>
                  </a:lnTo>
                  <a:lnTo>
                    <a:pt x="86" y="144"/>
                  </a:lnTo>
                  <a:lnTo>
                    <a:pt x="64" y="176"/>
                  </a:lnTo>
                  <a:lnTo>
                    <a:pt x="46" y="208"/>
                  </a:lnTo>
                  <a:lnTo>
                    <a:pt x="30" y="242"/>
                  </a:lnTo>
                  <a:lnTo>
                    <a:pt x="18" y="278"/>
                  </a:lnTo>
                  <a:lnTo>
                    <a:pt x="8" y="316"/>
                  </a:lnTo>
                  <a:lnTo>
                    <a:pt x="2" y="356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2" y="436"/>
                  </a:lnTo>
                  <a:lnTo>
                    <a:pt x="8" y="476"/>
                  </a:lnTo>
                  <a:lnTo>
                    <a:pt x="18" y="514"/>
                  </a:lnTo>
                  <a:lnTo>
                    <a:pt x="30" y="550"/>
                  </a:lnTo>
                  <a:lnTo>
                    <a:pt x="46" y="584"/>
                  </a:lnTo>
                  <a:lnTo>
                    <a:pt x="64" y="616"/>
                  </a:lnTo>
                  <a:lnTo>
                    <a:pt x="86" y="648"/>
                  </a:lnTo>
                  <a:lnTo>
                    <a:pt x="110" y="676"/>
                  </a:lnTo>
                  <a:lnTo>
                    <a:pt x="136" y="702"/>
                  </a:lnTo>
                  <a:lnTo>
                    <a:pt x="166" y="724"/>
                  </a:lnTo>
                  <a:lnTo>
                    <a:pt x="196" y="744"/>
                  </a:lnTo>
                  <a:lnTo>
                    <a:pt x="230" y="760"/>
                  </a:lnTo>
                  <a:lnTo>
                    <a:pt x="264" y="774"/>
                  </a:lnTo>
                  <a:lnTo>
                    <a:pt x="300" y="784"/>
                  </a:lnTo>
                  <a:lnTo>
                    <a:pt x="336" y="790"/>
                  </a:lnTo>
                  <a:lnTo>
                    <a:pt x="374" y="792"/>
                  </a:lnTo>
                  <a:lnTo>
                    <a:pt x="374" y="792"/>
                  </a:lnTo>
                  <a:lnTo>
                    <a:pt x="412" y="790"/>
                  </a:lnTo>
                  <a:lnTo>
                    <a:pt x="450" y="784"/>
                  </a:lnTo>
                  <a:lnTo>
                    <a:pt x="486" y="774"/>
                  </a:lnTo>
                  <a:lnTo>
                    <a:pt x="520" y="760"/>
                  </a:lnTo>
                  <a:lnTo>
                    <a:pt x="554" y="744"/>
                  </a:lnTo>
                  <a:lnTo>
                    <a:pt x="584" y="724"/>
                  </a:lnTo>
                  <a:lnTo>
                    <a:pt x="612" y="702"/>
                  </a:lnTo>
                  <a:lnTo>
                    <a:pt x="640" y="676"/>
                  </a:lnTo>
                  <a:lnTo>
                    <a:pt x="664" y="648"/>
                  </a:lnTo>
                  <a:lnTo>
                    <a:pt x="686" y="616"/>
                  </a:lnTo>
                  <a:lnTo>
                    <a:pt x="704" y="584"/>
                  </a:lnTo>
                  <a:lnTo>
                    <a:pt x="720" y="550"/>
                  </a:lnTo>
                  <a:lnTo>
                    <a:pt x="732" y="514"/>
                  </a:lnTo>
                  <a:lnTo>
                    <a:pt x="742" y="476"/>
                  </a:lnTo>
                  <a:lnTo>
                    <a:pt x="748" y="436"/>
                  </a:lnTo>
                  <a:lnTo>
                    <a:pt x="750" y="396"/>
                  </a:lnTo>
                  <a:lnTo>
                    <a:pt x="750" y="396"/>
                  </a:lnTo>
                  <a:lnTo>
                    <a:pt x="748" y="356"/>
                  </a:lnTo>
                  <a:lnTo>
                    <a:pt x="742" y="316"/>
                  </a:lnTo>
                  <a:lnTo>
                    <a:pt x="732" y="278"/>
                  </a:lnTo>
                  <a:lnTo>
                    <a:pt x="720" y="242"/>
                  </a:lnTo>
                  <a:lnTo>
                    <a:pt x="704" y="208"/>
                  </a:lnTo>
                  <a:lnTo>
                    <a:pt x="686" y="176"/>
                  </a:lnTo>
                  <a:lnTo>
                    <a:pt x="664" y="144"/>
                  </a:lnTo>
                  <a:lnTo>
                    <a:pt x="640" y="116"/>
                  </a:lnTo>
                  <a:lnTo>
                    <a:pt x="612" y="92"/>
                  </a:lnTo>
                  <a:lnTo>
                    <a:pt x="584" y="68"/>
                  </a:lnTo>
                  <a:lnTo>
                    <a:pt x="554" y="48"/>
                  </a:lnTo>
                  <a:lnTo>
                    <a:pt x="520" y="32"/>
                  </a:lnTo>
                  <a:lnTo>
                    <a:pt x="486" y="18"/>
                  </a:lnTo>
                  <a:lnTo>
                    <a:pt x="450" y="8"/>
                  </a:lnTo>
                  <a:lnTo>
                    <a:pt x="412" y="2"/>
                  </a:lnTo>
                  <a:lnTo>
                    <a:pt x="37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459" y="1942"/>
              <a:ext cx="752" cy="794"/>
            </a:xfrm>
            <a:custGeom>
              <a:avLst/>
              <a:gdLst>
                <a:gd name="T0" fmla="*/ 376 w 752"/>
                <a:gd name="T1" fmla="*/ 0 h 794"/>
                <a:gd name="T2" fmla="*/ 300 w 752"/>
                <a:gd name="T3" fmla="*/ 8 h 794"/>
                <a:gd name="T4" fmla="*/ 230 w 752"/>
                <a:gd name="T5" fmla="*/ 32 h 794"/>
                <a:gd name="T6" fmla="*/ 166 w 752"/>
                <a:gd name="T7" fmla="*/ 68 h 794"/>
                <a:gd name="T8" fmla="*/ 110 w 752"/>
                <a:gd name="T9" fmla="*/ 116 h 794"/>
                <a:gd name="T10" fmla="*/ 64 w 752"/>
                <a:gd name="T11" fmla="*/ 176 h 794"/>
                <a:gd name="T12" fmla="*/ 30 w 752"/>
                <a:gd name="T13" fmla="*/ 242 h 794"/>
                <a:gd name="T14" fmla="*/ 8 w 752"/>
                <a:gd name="T15" fmla="*/ 318 h 794"/>
                <a:gd name="T16" fmla="*/ 0 w 752"/>
                <a:gd name="T17" fmla="*/ 398 h 794"/>
                <a:gd name="T18" fmla="*/ 2 w 752"/>
                <a:gd name="T19" fmla="*/ 438 h 794"/>
                <a:gd name="T20" fmla="*/ 16 w 752"/>
                <a:gd name="T21" fmla="*/ 514 h 794"/>
                <a:gd name="T22" fmla="*/ 46 w 752"/>
                <a:gd name="T23" fmla="*/ 586 h 794"/>
                <a:gd name="T24" fmla="*/ 86 w 752"/>
                <a:gd name="T25" fmla="*/ 650 h 794"/>
                <a:gd name="T26" fmla="*/ 136 w 752"/>
                <a:gd name="T27" fmla="*/ 704 h 794"/>
                <a:gd name="T28" fmla="*/ 196 w 752"/>
                <a:gd name="T29" fmla="*/ 746 h 794"/>
                <a:gd name="T30" fmla="*/ 264 w 752"/>
                <a:gd name="T31" fmla="*/ 776 h 794"/>
                <a:gd name="T32" fmla="*/ 338 w 752"/>
                <a:gd name="T33" fmla="*/ 792 h 794"/>
                <a:gd name="T34" fmla="*/ 376 w 752"/>
                <a:gd name="T35" fmla="*/ 794 h 794"/>
                <a:gd name="T36" fmla="*/ 452 w 752"/>
                <a:gd name="T37" fmla="*/ 786 h 794"/>
                <a:gd name="T38" fmla="*/ 522 w 752"/>
                <a:gd name="T39" fmla="*/ 762 h 794"/>
                <a:gd name="T40" fmla="*/ 586 w 752"/>
                <a:gd name="T41" fmla="*/ 726 h 794"/>
                <a:gd name="T42" fmla="*/ 642 w 752"/>
                <a:gd name="T43" fmla="*/ 678 h 794"/>
                <a:gd name="T44" fmla="*/ 688 w 752"/>
                <a:gd name="T45" fmla="*/ 618 h 794"/>
                <a:gd name="T46" fmla="*/ 722 w 752"/>
                <a:gd name="T47" fmla="*/ 552 h 794"/>
                <a:gd name="T48" fmla="*/ 744 w 752"/>
                <a:gd name="T49" fmla="*/ 476 h 794"/>
                <a:gd name="T50" fmla="*/ 752 w 752"/>
                <a:gd name="T51" fmla="*/ 398 h 794"/>
                <a:gd name="T52" fmla="*/ 750 w 752"/>
                <a:gd name="T53" fmla="*/ 356 h 794"/>
                <a:gd name="T54" fmla="*/ 736 w 752"/>
                <a:gd name="T55" fmla="*/ 280 h 794"/>
                <a:gd name="T56" fmla="*/ 706 w 752"/>
                <a:gd name="T57" fmla="*/ 208 h 794"/>
                <a:gd name="T58" fmla="*/ 666 w 752"/>
                <a:gd name="T59" fmla="*/ 144 h 794"/>
                <a:gd name="T60" fmla="*/ 616 w 752"/>
                <a:gd name="T61" fmla="*/ 90 h 794"/>
                <a:gd name="T62" fmla="*/ 556 w 752"/>
                <a:gd name="T63" fmla="*/ 48 h 794"/>
                <a:gd name="T64" fmla="*/ 488 w 752"/>
                <a:gd name="T65" fmla="*/ 18 h 794"/>
                <a:gd name="T66" fmla="*/ 414 w 752"/>
                <a:gd name="T67" fmla="*/ 2 h 794"/>
                <a:gd name="T68" fmla="*/ 376 w 752"/>
                <a:gd name="T69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2" h="794">
                  <a:moveTo>
                    <a:pt x="376" y="0"/>
                  </a:moveTo>
                  <a:lnTo>
                    <a:pt x="376" y="0"/>
                  </a:lnTo>
                  <a:lnTo>
                    <a:pt x="338" y="2"/>
                  </a:lnTo>
                  <a:lnTo>
                    <a:pt x="300" y="8"/>
                  </a:lnTo>
                  <a:lnTo>
                    <a:pt x="264" y="18"/>
                  </a:lnTo>
                  <a:lnTo>
                    <a:pt x="230" y="32"/>
                  </a:lnTo>
                  <a:lnTo>
                    <a:pt x="196" y="48"/>
                  </a:lnTo>
                  <a:lnTo>
                    <a:pt x="166" y="68"/>
                  </a:lnTo>
                  <a:lnTo>
                    <a:pt x="136" y="90"/>
                  </a:lnTo>
                  <a:lnTo>
                    <a:pt x="110" y="116"/>
                  </a:lnTo>
                  <a:lnTo>
                    <a:pt x="86" y="144"/>
                  </a:lnTo>
                  <a:lnTo>
                    <a:pt x="64" y="176"/>
                  </a:lnTo>
                  <a:lnTo>
                    <a:pt x="46" y="208"/>
                  </a:lnTo>
                  <a:lnTo>
                    <a:pt x="30" y="242"/>
                  </a:lnTo>
                  <a:lnTo>
                    <a:pt x="16" y="280"/>
                  </a:lnTo>
                  <a:lnTo>
                    <a:pt x="8" y="318"/>
                  </a:lnTo>
                  <a:lnTo>
                    <a:pt x="2" y="356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2" y="438"/>
                  </a:lnTo>
                  <a:lnTo>
                    <a:pt x="8" y="476"/>
                  </a:lnTo>
                  <a:lnTo>
                    <a:pt x="16" y="514"/>
                  </a:lnTo>
                  <a:lnTo>
                    <a:pt x="30" y="552"/>
                  </a:lnTo>
                  <a:lnTo>
                    <a:pt x="46" y="586"/>
                  </a:lnTo>
                  <a:lnTo>
                    <a:pt x="64" y="618"/>
                  </a:lnTo>
                  <a:lnTo>
                    <a:pt x="86" y="650"/>
                  </a:lnTo>
                  <a:lnTo>
                    <a:pt x="110" y="678"/>
                  </a:lnTo>
                  <a:lnTo>
                    <a:pt x="136" y="704"/>
                  </a:lnTo>
                  <a:lnTo>
                    <a:pt x="166" y="726"/>
                  </a:lnTo>
                  <a:lnTo>
                    <a:pt x="196" y="746"/>
                  </a:lnTo>
                  <a:lnTo>
                    <a:pt x="230" y="762"/>
                  </a:lnTo>
                  <a:lnTo>
                    <a:pt x="264" y="776"/>
                  </a:lnTo>
                  <a:lnTo>
                    <a:pt x="300" y="786"/>
                  </a:lnTo>
                  <a:lnTo>
                    <a:pt x="338" y="792"/>
                  </a:lnTo>
                  <a:lnTo>
                    <a:pt x="376" y="794"/>
                  </a:lnTo>
                  <a:lnTo>
                    <a:pt x="376" y="794"/>
                  </a:lnTo>
                  <a:lnTo>
                    <a:pt x="414" y="792"/>
                  </a:lnTo>
                  <a:lnTo>
                    <a:pt x="452" y="786"/>
                  </a:lnTo>
                  <a:lnTo>
                    <a:pt x="488" y="776"/>
                  </a:lnTo>
                  <a:lnTo>
                    <a:pt x="522" y="762"/>
                  </a:lnTo>
                  <a:lnTo>
                    <a:pt x="556" y="746"/>
                  </a:lnTo>
                  <a:lnTo>
                    <a:pt x="586" y="726"/>
                  </a:lnTo>
                  <a:lnTo>
                    <a:pt x="616" y="704"/>
                  </a:lnTo>
                  <a:lnTo>
                    <a:pt x="642" y="678"/>
                  </a:lnTo>
                  <a:lnTo>
                    <a:pt x="666" y="650"/>
                  </a:lnTo>
                  <a:lnTo>
                    <a:pt x="688" y="618"/>
                  </a:lnTo>
                  <a:lnTo>
                    <a:pt x="706" y="586"/>
                  </a:lnTo>
                  <a:lnTo>
                    <a:pt x="722" y="552"/>
                  </a:lnTo>
                  <a:lnTo>
                    <a:pt x="736" y="514"/>
                  </a:lnTo>
                  <a:lnTo>
                    <a:pt x="744" y="476"/>
                  </a:lnTo>
                  <a:lnTo>
                    <a:pt x="750" y="438"/>
                  </a:lnTo>
                  <a:lnTo>
                    <a:pt x="752" y="398"/>
                  </a:lnTo>
                  <a:lnTo>
                    <a:pt x="752" y="398"/>
                  </a:lnTo>
                  <a:lnTo>
                    <a:pt x="750" y="356"/>
                  </a:lnTo>
                  <a:lnTo>
                    <a:pt x="744" y="318"/>
                  </a:lnTo>
                  <a:lnTo>
                    <a:pt x="736" y="280"/>
                  </a:lnTo>
                  <a:lnTo>
                    <a:pt x="722" y="242"/>
                  </a:lnTo>
                  <a:lnTo>
                    <a:pt x="706" y="208"/>
                  </a:lnTo>
                  <a:lnTo>
                    <a:pt x="688" y="176"/>
                  </a:lnTo>
                  <a:lnTo>
                    <a:pt x="666" y="144"/>
                  </a:lnTo>
                  <a:lnTo>
                    <a:pt x="642" y="116"/>
                  </a:lnTo>
                  <a:lnTo>
                    <a:pt x="616" y="90"/>
                  </a:lnTo>
                  <a:lnTo>
                    <a:pt x="586" y="68"/>
                  </a:lnTo>
                  <a:lnTo>
                    <a:pt x="556" y="48"/>
                  </a:lnTo>
                  <a:lnTo>
                    <a:pt x="522" y="32"/>
                  </a:lnTo>
                  <a:lnTo>
                    <a:pt x="488" y="18"/>
                  </a:lnTo>
                  <a:lnTo>
                    <a:pt x="452" y="8"/>
                  </a:lnTo>
                  <a:lnTo>
                    <a:pt x="414" y="2"/>
                  </a:lnTo>
                  <a:lnTo>
                    <a:pt x="376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459" y="1940"/>
              <a:ext cx="756" cy="798"/>
            </a:xfrm>
            <a:custGeom>
              <a:avLst/>
              <a:gdLst>
                <a:gd name="T0" fmla="*/ 378 w 756"/>
                <a:gd name="T1" fmla="*/ 0 h 798"/>
                <a:gd name="T2" fmla="*/ 302 w 756"/>
                <a:gd name="T3" fmla="*/ 8 h 798"/>
                <a:gd name="T4" fmla="*/ 230 w 756"/>
                <a:gd name="T5" fmla="*/ 30 h 798"/>
                <a:gd name="T6" fmla="*/ 166 w 756"/>
                <a:gd name="T7" fmla="*/ 68 h 798"/>
                <a:gd name="T8" fmla="*/ 110 w 756"/>
                <a:gd name="T9" fmla="*/ 116 h 798"/>
                <a:gd name="T10" fmla="*/ 64 w 756"/>
                <a:gd name="T11" fmla="*/ 176 h 798"/>
                <a:gd name="T12" fmla="*/ 30 w 756"/>
                <a:gd name="T13" fmla="*/ 242 h 798"/>
                <a:gd name="T14" fmla="*/ 8 w 756"/>
                <a:gd name="T15" fmla="*/ 318 h 798"/>
                <a:gd name="T16" fmla="*/ 0 w 756"/>
                <a:gd name="T17" fmla="*/ 398 h 798"/>
                <a:gd name="T18" fmla="*/ 2 w 756"/>
                <a:gd name="T19" fmla="*/ 438 h 798"/>
                <a:gd name="T20" fmla="*/ 16 w 756"/>
                <a:gd name="T21" fmla="*/ 516 h 798"/>
                <a:gd name="T22" fmla="*/ 46 w 756"/>
                <a:gd name="T23" fmla="*/ 588 h 798"/>
                <a:gd name="T24" fmla="*/ 86 w 756"/>
                <a:gd name="T25" fmla="*/ 652 h 798"/>
                <a:gd name="T26" fmla="*/ 138 w 756"/>
                <a:gd name="T27" fmla="*/ 706 h 798"/>
                <a:gd name="T28" fmla="*/ 198 w 756"/>
                <a:gd name="T29" fmla="*/ 748 h 798"/>
                <a:gd name="T30" fmla="*/ 266 w 756"/>
                <a:gd name="T31" fmla="*/ 780 h 798"/>
                <a:gd name="T32" fmla="*/ 338 w 756"/>
                <a:gd name="T33" fmla="*/ 794 h 798"/>
                <a:gd name="T34" fmla="*/ 378 w 756"/>
                <a:gd name="T35" fmla="*/ 798 h 798"/>
                <a:gd name="T36" fmla="*/ 454 w 756"/>
                <a:gd name="T37" fmla="*/ 788 h 798"/>
                <a:gd name="T38" fmla="*/ 524 w 756"/>
                <a:gd name="T39" fmla="*/ 766 h 798"/>
                <a:gd name="T40" fmla="*/ 588 w 756"/>
                <a:gd name="T41" fmla="*/ 728 h 798"/>
                <a:gd name="T42" fmla="*/ 644 w 756"/>
                <a:gd name="T43" fmla="*/ 680 h 798"/>
                <a:gd name="T44" fmla="*/ 690 w 756"/>
                <a:gd name="T45" fmla="*/ 620 h 798"/>
                <a:gd name="T46" fmla="*/ 726 w 756"/>
                <a:gd name="T47" fmla="*/ 554 h 798"/>
                <a:gd name="T48" fmla="*/ 748 w 756"/>
                <a:gd name="T49" fmla="*/ 478 h 798"/>
                <a:gd name="T50" fmla="*/ 756 w 756"/>
                <a:gd name="T51" fmla="*/ 398 h 798"/>
                <a:gd name="T52" fmla="*/ 754 w 756"/>
                <a:gd name="T53" fmla="*/ 358 h 798"/>
                <a:gd name="T54" fmla="*/ 738 w 756"/>
                <a:gd name="T55" fmla="*/ 280 h 798"/>
                <a:gd name="T56" fmla="*/ 710 w 756"/>
                <a:gd name="T57" fmla="*/ 208 h 798"/>
                <a:gd name="T58" fmla="*/ 668 w 756"/>
                <a:gd name="T59" fmla="*/ 144 h 798"/>
                <a:gd name="T60" fmla="*/ 618 w 756"/>
                <a:gd name="T61" fmla="*/ 90 h 798"/>
                <a:gd name="T62" fmla="*/ 558 w 756"/>
                <a:gd name="T63" fmla="*/ 48 h 798"/>
                <a:gd name="T64" fmla="*/ 490 w 756"/>
                <a:gd name="T65" fmla="*/ 16 h 798"/>
                <a:gd name="T66" fmla="*/ 416 w 756"/>
                <a:gd name="T67" fmla="*/ 2 h 798"/>
                <a:gd name="T68" fmla="*/ 378 w 756"/>
                <a:gd name="T69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6" h="798">
                  <a:moveTo>
                    <a:pt x="378" y="0"/>
                  </a:moveTo>
                  <a:lnTo>
                    <a:pt x="378" y="0"/>
                  </a:lnTo>
                  <a:lnTo>
                    <a:pt x="338" y="2"/>
                  </a:lnTo>
                  <a:lnTo>
                    <a:pt x="302" y="8"/>
                  </a:lnTo>
                  <a:lnTo>
                    <a:pt x="266" y="16"/>
                  </a:lnTo>
                  <a:lnTo>
                    <a:pt x="230" y="30"/>
                  </a:lnTo>
                  <a:lnTo>
                    <a:pt x="198" y="48"/>
                  </a:lnTo>
                  <a:lnTo>
                    <a:pt x="166" y="68"/>
                  </a:lnTo>
                  <a:lnTo>
                    <a:pt x="138" y="90"/>
                  </a:lnTo>
                  <a:lnTo>
                    <a:pt x="110" y="116"/>
                  </a:lnTo>
                  <a:lnTo>
                    <a:pt x="86" y="144"/>
                  </a:lnTo>
                  <a:lnTo>
                    <a:pt x="64" y="176"/>
                  </a:lnTo>
                  <a:lnTo>
                    <a:pt x="46" y="208"/>
                  </a:lnTo>
                  <a:lnTo>
                    <a:pt x="30" y="242"/>
                  </a:lnTo>
                  <a:lnTo>
                    <a:pt x="16" y="280"/>
                  </a:lnTo>
                  <a:lnTo>
                    <a:pt x="8" y="318"/>
                  </a:lnTo>
                  <a:lnTo>
                    <a:pt x="2" y="35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2" y="438"/>
                  </a:lnTo>
                  <a:lnTo>
                    <a:pt x="8" y="478"/>
                  </a:lnTo>
                  <a:lnTo>
                    <a:pt x="16" y="516"/>
                  </a:lnTo>
                  <a:lnTo>
                    <a:pt x="30" y="554"/>
                  </a:lnTo>
                  <a:lnTo>
                    <a:pt x="46" y="588"/>
                  </a:lnTo>
                  <a:lnTo>
                    <a:pt x="64" y="620"/>
                  </a:lnTo>
                  <a:lnTo>
                    <a:pt x="86" y="652"/>
                  </a:lnTo>
                  <a:lnTo>
                    <a:pt x="110" y="680"/>
                  </a:lnTo>
                  <a:lnTo>
                    <a:pt x="138" y="706"/>
                  </a:lnTo>
                  <a:lnTo>
                    <a:pt x="166" y="728"/>
                  </a:lnTo>
                  <a:lnTo>
                    <a:pt x="198" y="748"/>
                  </a:lnTo>
                  <a:lnTo>
                    <a:pt x="230" y="766"/>
                  </a:lnTo>
                  <a:lnTo>
                    <a:pt x="266" y="780"/>
                  </a:lnTo>
                  <a:lnTo>
                    <a:pt x="302" y="788"/>
                  </a:lnTo>
                  <a:lnTo>
                    <a:pt x="338" y="794"/>
                  </a:lnTo>
                  <a:lnTo>
                    <a:pt x="378" y="798"/>
                  </a:lnTo>
                  <a:lnTo>
                    <a:pt x="378" y="798"/>
                  </a:lnTo>
                  <a:lnTo>
                    <a:pt x="416" y="794"/>
                  </a:lnTo>
                  <a:lnTo>
                    <a:pt x="454" y="788"/>
                  </a:lnTo>
                  <a:lnTo>
                    <a:pt x="490" y="780"/>
                  </a:lnTo>
                  <a:lnTo>
                    <a:pt x="524" y="766"/>
                  </a:lnTo>
                  <a:lnTo>
                    <a:pt x="558" y="748"/>
                  </a:lnTo>
                  <a:lnTo>
                    <a:pt x="588" y="728"/>
                  </a:lnTo>
                  <a:lnTo>
                    <a:pt x="618" y="706"/>
                  </a:lnTo>
                  <a:lnTo>
                    <a:pt x="644" y="680"/>
                  </a:lnTo>
                  <a:lnTo>
                    <a:pt x="668" y="652"/>
                  </a:lnTo>
                  <a:lnTo>
                    <a:pt x="690" y="620"/>
                  </a:lnTo>
                  <a:lnTo>
                    <a:pt x="710" y="588"/>
                  </a:lnTo>
                  <a:lnTo>
                    <a:pt x="726" y="554"/>
                  </a:lnTo>
                  <a:lnTo>
                    <a:pt x="738" y="516"/>
                  </a:lnTo>
                  <a:lnTo>
                    <a:pt x="748" y="478"/>
                  </a:lnTo>
                  <a:lnTo>
                    <a:pt x="754" y="438"/>
                  </a:lnTo>
                  <a:lnTo>
                    <a:pt x="756" y="398"/>
                  </a:lnTo>
                  <a:lnTo>
                    <a:pt x="756" y="398"/>
                  </a:lnTo>
                  <a:lnTo>
                    <a:pt x="754" y="358"/>
                  </a:lnTo>
                  <a:lnTo>
                    <a:pt x="748" y="318"/>
                  </a:lnTo>
                  <a:lnTo>
                    <a:pt x="738" y="280"/>
                  </a:lnTo>
                  <a:lnTo>
                    <a:pt x="726" y="242"/>
                  </a:lnTo>
                  <a:lnTo>
                    <a:pt x="710" y="208"/>
                  </a:lnTo>
                  <a:lnTo>
                    <a:pt x="690" y="176"/>
                  </a:lnTo>
                  <a:lnTo>
                    <a:pt x="668" y="144"/>
                  </a:lnTo>
                  <a:lnTo>
                    <a:pt x="644" y="116"/>
                  </a:lnTo>
                  <a:lnTo>
                    <a:pt x="618" y="90"/>
                  </a:lnTo>
                  <a:lnTo>
                    <a:pt x="588" y="68"/>
                  </a:lnTo>
                  <a:lnTo>
                    <a:pt x="558" y="48"/>
                  </a:lnTo>
                  <a:lnTo>
                    <a:pt x="524" y="30"/>
                  </a:lnTo>
                  <a:lnTo>
                    <a:pt x="490" y="16"/>
                  </a:lnTo>
                  <a:lnTo>
                    <a:pt x="454" y="8"/>
                  </a:lnTo>
                  <a:lnTo>
                    <a:pt x="416" y="2"/>
                  </a:lnTo>
                  <a:lnTo>
                    <a:pt x="37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457" y="1936"/>
              <a:ext cx="760" cy="802"/>
            </a:xfrm>
            <a:custGeom>
              <a:avLst/>
              <a:gdLst>
                <a:gd name="T0" fmla="*/ 380 w 760"/>
                <a:gd name="T1" fmla="*/ 0 h 802"/>
                <a:gd name="T2" fmla="*/ 304 w 760"/>
                <a:gd name="T3" fmla="*/ 8 h 802"/>
                <a:gd name="T4" fmla="*/ 234 w 760"/>
                <a:gd name="T5" fmla="*/ 32 h 802"/>
                <a:gd name="T6" fmla="*/ 168 w 760"/>
                <a:gd name="T7" fmla="*/ 68 h 802"/>
                <a:gd name="T8" fmla="*/ 112 w 760"/>
                <a:gd name="T9" fmla="*/ 118 h 802"/>
                <a:gd name="T10" fmla="*/ 66 w 760"/>
                <a:gd name="T11" fmla="*/ 178 h 802"/>
                <a:gd name="T12" fmla="*/ 30 w 760"/>
                <a:gd name="T13" fmla="*/ 246 h 802"/>
                <a:gd name="T14" fmla="*/ 8 w 760"/>
                <a:gd name="T15" fmla="*/ 320 h 802"/>
                <a:gd name="T16" fmla="*/ 0 w 760"/>
                <a:gd name="T17" fmla="*/ 400 h 802"/>
                <a:gd name="T18" fmla="*/ 2 w 760"/>
                <a:gd name="T19" fmla="*/ 442 h 802"/>
                <a:gd name="T20" fmla="*/ 18 w 760"/>
                <a:gd name="T21" fmla="*/ 520 h 802"/>
                <a:gd name="T22" fmla="*/ 46 w 760"/>
                <a:gd name="T23" fmla="*/ 592 h 802"/>
                <a:gd name="T24" fmla="*/ 88 w 760"/>
                <a:gd name="T25" fmla="*/ 656 h 802"/>
                <a:gd name="T26" fmla="*/ 140 w 760"/>
                <a:gd name="T27" fmla="*/ 710 h 802"/>
                <a:gd name="T28" fmla="*/ 200 w 760"/>
                <a:gd name="T29" fmla="*/ 754 h 802"/>
                <a:gd name="T30" fmla="*/ 268 w 760"/>
                <a:gd name="T31" fmla="*/ 784 h 802"/>
                <a:gd name="T32" fmla="*/ 342 w 760"/>
                <a:gd name="T33" fmla="*/ 800 h 802"/>
                <a:gd name="T34" fmla="*/ 380 w 760"/>
                <a:gd name="T35" fmla="*/ 802 h 802"/>
                <a:gd name="T36" fmla="*/ 456 w 760"/>
                <a:gd name="T37" fmla="*/ 794 h 802"/>
                <a:gd name="T38" fmla="*/ 528 w 760"/>
                <a:gd name="T39" fmla="*/ 770 h 802"/>
                <a:gd name="T40" fmla="*/ 592 w 760"/>
                <a:gd name="T41" fmla="*/ 734 h 802"/>
                <a:gd name="T42" fmla="*/ 648 w 760"/>
                <a:gd name="T43" fmla="*/ 684 h 802"/>
                <a:gd name="T44" fmla="*/ 696 w 760"/>
                <a:gd name="T45" fmla="*/ 624 h 802"/>
                <a:gd name="T46" fmla="*/ 730 w 760"/>
                <a:gd name="T47" fmla="*/ 556 h 802"/>
                <a:gd name="T48" fmla="*/ 752 w 760"/>
                <a:gd name="T49" fmla="*/ 482 h 802"/>
                <a:gd name="T50" fmla="*/ 760 w 760"/>
                <a:gd name="T51" fmla="*/ 400 h 802"/>
                <a:gd name="T52" fmla="*/ 758 w 760"/>
                <a:gd name="T53" fmla="*/ 360 h 802"/>
                <a:gd name="T54" fmla="*/ 744 w 760"/>
                <a:gd name="T55" fmla="*/ 282 h 802"/>
                <a:gd name="T56" fmla="*/ 714 w 760"/>
                <a:gd name="T57" fmla="*/ 210 h 802"/>
                <a:gd name="T58" fmla="*/ 674 w 760"/>
                <a:gd name="T59" fmla="*/ 146 h 802"/>
                <a:gd name="T60" fmla="*/ 622 w 760"/>
                <a:gd name="T61" fmla="*/ 92 h 802"/>
                <a:gd name="T62" fmla="*/ 562 w 760"/>
                <a:gd name="T63" fmla="*/ 48 h 802"/>
                <a:gd name="T64" fmla="*/ 494 w 760"/>
                <a:gd name="T65" fmla="*/ 18 h 802"/>
                <a:gd name="T66" fmla="*/ 420 w 760"/>
                <a:gd name="T67" fmla="*/ 2 h 802"/>
                <a:gd name="T68" fmla="*/ 380 w 760"/>
                <a:gd name="T69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0" h="802">
                  <a:moveTo>
                    <a:pt x="380" y="0"/>
                  </a:moveTo>
                  <a:lnTo>
                    <a:pt x="380" y="0"/>
                  </a:lnTo>
                  <a:lnTo>
                    <a:pt x="342" y="2"/>
                  </a:lnTo>
                  <a:lnTo>
                    <a:pt x="304" y="8"/>
                  </a:lnTo>
                  <a:lnTo>
                    <a:pt x="268" y="18"/>
                  </a:lnTo>
                  <a:lnTo>
                    <a:pt x="234" y="32"/>
                  </a:lnTo>
                  <a:lnTo>
                    <a:pt x="200" y="48"/>
                  </a:lnTo>
                  <a:lnTo>
                    <a:pt x="168" y="68"/>
                  </a:lnTo>
                  <a:lnTo>
                    <a:pt x="140" y="92"/>
                  </a:lnTo>
                  <a:lnTo>
                    <a:pt x="112" y="118"/>
                  </a:lnTo>
                  <a:lnTo>
                    <a:pt x="88" y="146"/>
                  </a:lnTo>
                  <a:lnTo>
                    <a:pt x="66" y="178"/>
                  </a:lnTo>
                  <a:lnTo>
                    <a:pt x="46" y="210"/>
                  </a:lnTo>
                  <a:lnTo>
                    <a:pt x="30" y="246"/>
                  </a:lnTo>
                  <a:lnTo>
                    <a:pt x="18" y="282"/>
                  </a:lnTo>
                  <a:lnTo>
                    <a:pt x="8" y="320"/>
                  </a:lnTo>
                  <a:lnTo>
                    <a:pt x="2" y="360"/>
                  </a:lnTo>
                  <a:lnTo>
                    <a:pt x="0" y="400"/>
                  </a:lnTo>
                  <a:lnTo>
                    <a:pt x="0" y="400"/>
                  </a:lnTo>
                  <a:lnTo>
                    <a:pt x="2" y="442"/>
                  </a:lnTo>
                  <a:lnTo>
                    <a:pt x="8" y="482"/>
                  </a:lnTo>
                  <a:lnTo>
                    <a:pt x="18" y="520"/>
                  </a:lnTo>
                  <a:lnTo>
                    <a:pt x="30" y="556"/>
                  </a:lnTo>
                  <a:lnTo>
                    <a:pt x="46" y="592"/>
                  </a:lnTo>
                  <a:lnTo>
                    <a:pt x="66" y="624"/>
                  </a:lnTo>
                  <a:lnTo>
                    <a:pt x="88" y="656"/>
                  </a:lnTo>
                  <a:lnTo>
                    <a:pt x="112" y="684"/>
                  </a:lnTo>
                  <a:lnTo>
                    <a:pt x="140" y="710"/>
                  </a:lnTo>
                  <a:lnTo>
                    <a:pt x="168" y="734"/>
                  </a:lnTo>
                  <a:lnTo>
                    <a:pt x="200" y="754"/>
                  </a:lnTo>
                  <a:lnTo>
                    <a:pt x="234" y="770"/>
                  </a:lnTo>
                  <a:lnTo>
                    <a:pt x="268" y="784"/>
                  </a:lnTo>
                  <a:lnTo>
                    <a:pt x="304" y="794"/>
                  </a:lnTo>
                  <a:lnTo>
                    <a:pt x="342" y="800"/>
                  </a:lnTo>
                  <a:lnTo>
                    <a:pt x="380" y="802"/>
                  </a:lnTo>
                  <a:lnTo>
                    <a:pt x="380" y="802"/>
                  </a:lnTo>
                  <a:lnTo>
                    <a:pt x="420" y="800"/>
                  </a:lnTo>
                  <a:lnTo>
                    <a:pt x="456" y="794"/>
                  </a:lnTo>
                  <a:lnTo>
                    <a:pt x="494" y="784"/>
                  </a:lnTo>
                  <a:lnTo>
                    <a:pt x="528" y="770"/>
                  </a:lnTo>
                  <a:lnTo>
                    <a:pt x="562" y="754"/>
                  </a:lnTo>
                  <a:lnTo>
                    <a:pt x="592" y="734"/>
                  </a:lnTo>
                  <a:lnTo>
                    <a:pt x="622" y="710"/>
                  </a:lnTo>
                  <a:lnTo>
                    <a:pt x="648" y="684"/>
                  </a:lnTo>
                  <a:lnTo>
                    <a:pt x="674" y="656"/>
                  </a:lnTo>
                  <a:lnTo>
                    <a:pt x="696" y="624"/>
                  </a:lnTo>
                  <a:lnTo>
                    <a:pt x="714" y="592"/>
                  </a:lnTo>
                  <a:lnTo>
                    <a:pt x="730" y="556"/>
                  </a:lnTo>
                  <a:lnTo>
                    <a:pt x="744" y="520"/>
                  </a:lnTo>
                  <a:lnTo>
                    <a:pt x="752" y="482"/>
                  </a:lnTo>
                  <a:lnTo>
                    <a:pt x="758" y="442"/>
                  </a:lnTo>
                  <a:lnTo>
                    <a:pt x="760" y="400"/>
                  </a:lnTo>
                  <a:lnTo>
                    <a:pt x="760" y="400"/>
                  </a:lnTo>
                  <a:lnTo>
                    <a:pt x="758" y="360"/>
                  </a:lnTo>
                  <a:lnTo>
                    <a:pt x="752" y="320"/>
                  </a:lnTo>
                  <a:lnTo>
                    <a:pt x="744" y="282"/>
                  </a:lnTo>
                  <a:lnTo>
                    <a:pt x="730" y="246"/>
                  </a:lnTo>
                  <a:lnTo>
                    <a:pt x="714" y="210"/>
                  </a:lnTo>
                  <a:lnTo>
                    <a:pt x="696" y="178"/>
                  </a:lnTo>
                  <a:lnTo>
                    <a:pt x="674" y="146"/>
                  </a:lnTo>
                  <a:lnTo>
                    <a:pt x="648" y="118"/>
                  </a:lnTo>
                  <a:lnTo>
                    <a:pt x="622" y="92"/>
                  </a:lnTo>
                  <a:lnTo>
                    <a:pt x="592" y="68"/>
                  </a:lnTo>
                  <a:lnTo>
                    <a:pt x="562" y="48"/>
                  </a:lnTo>
                  <a:lnTo>
                    <a:pt x="528" y="32"/>
                  </a:lnTo>
                  <a:lnTo>
                    <a:pt x="494" y="18"/>
                  </a:lnTo>
                  <a:lnTo>
                    <a:pt x="456" y="8"/>
                  </a:lnTo>
                  <a:lnTo>
                    <a:pt x="420" y="2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457" y="1934"/>
              <a:ext cx="764" cy="804"/>
            </a:xfrm>
            <a:custGeom>
              <a:avLst/>
              <a:gdLst>
                <a:gd name="T0" fmla="*/ 382 w 764"/>
                <a:gd name="T1" fmla="*/ 0 h 804"/>
                <a:gd name="T2" fmla="*/ 306 w 764"/>
                <a:gd name="T3" fmla="*/ 8 h 804"/>
                <a:gd name="T4" fmla="*/ 234 w 764"/>
                <a:gd name="T5" fmla="*/ 30 h 804"/>
                <a:gd name="T6" fmla="*/ 168 w 764"/>
                <a:gd name="T7" fmla="*/ 68 h 804"/>
                <a:gd name="T8" fmla="*/ 112 w 764"/>
                <a:gd name="T9" fmla="*/ 118 h 804"/>
                <a:gd name="T10" fmla="*/ 66 w 764"/>
                <a:gd name="T11" fmla="*/ 176 h 804"/>
                <a:gd name="T12" fmla="*/ 30 w 764"/>
                <a:gd name="T13" fmla="*/ 246 h 804"/>
                <a:gd name="T14" fmla="*/ 8 w 764"/>
                <a:gd name="T15" fmla="*/ 320 h 804"/>
                <a:gd name="T16" fmla="*/ 0 w 764"/>
                <a:gd name="T17" fmla="*/ 402 h 804"/>
                <a:gd name="T18" fmla="*/ 2 w 764"/>
                <a:gd name="T19" fmla="*/ 442 h 804"/>
                <a:gd name="T20" fmla="*/ 18 w 764"/>
                <a:gd name="T21" fmla="*/ 522 h 804"/>
                <a:gd name="T22" fmla="*/ 46 w 764"/>
                <a:gd name="T23" fmla="*/ 594 h 804"/>
                <a:gd name="T24" fmla="*/ 88 w 764"/>
                <a:gd name="T25" fmla="*/ 658 h 804"/>
                <a:gd name="T26" fmla="*/ 140 w 764"/>
                <a:gd name="T27" fmla="*/ 712 h 804"/>
                <a:gd name="T28" fmla="*/ 200 w 764"/>
                <a:gd name="T29" fmla="*/ 756 h 804"/>
                <a:gd name="T30" fmla="*/ 268 w 764"/>
                <a:gd name="T31" fmla="*/ 786 h 804"/>
                <a:gd name="T32" fmla="*/ 342 w 764"/>
                <a:gd name="T33" fmla="*/ 802 h 804"/>
                <a:gd name="T34" fmla="*/ 382 w 764"/>
                <a:gd name="T35" fmla="*/ 804 h 804"/>
                <a:gd name="T36" fmla="*/ 458 w 764"/>
                <a:gd name="T37" fmla="*/ 796 h 804"/>
                <a:gd name="T38" fmla="*/ 530 w 764"/>
                <a:gd name="T39" fmla="*/ 772 h 804"/>
                <a:gd name="T40" fmla="*/ 594 w 764"/>
                <a:gd name="T41" fmla="*/ 736 h 804"/>
                <a:gd name="T42" fmla="*/ 652 w 764"/>
                <a:gd name="T43" fmla="*/ 686 h 804"/>
                <a:gd name="T44" fmla="*/ 698 w 764"/>
                <a:gd name="T45" fmla="*/ 626 h 804"/>
                <a:gd name="T46" fmla="*/ 734 w 764"/>
                <a:gd name="T47" fmla="*/ 558 h 804"/>
                <a:gd name="T48" fmla="*/ 756 w 764"/>
                <a:gd name="T49" fmla="*/ 482 h 804"/>
                <a:gd name="T50" fmla="*/ 764 w 764"/>
                <a:gd name="T51" fmla="*/ 402 h 804"/>
                <a:gd name="T52" fmla="*/ 762 w 764"/>
                <a:gd name="T53" fmla="*/ 360 h 804"/>
                <a:gd name="T54" fmla="*/ 746 w 764"/>
                <a:gd name="T55" fmla="*/ 282 h 804"/>
                <a:gd name="T56" fmla="*/ 718 w 764"/>
                <a:gd name="T57" fmla="*/ 210 h 804"/>
                <a:gd name="T58" fmla="*/ 676 w 764"/>
                <a:gd name="T59" fmla="*/ 146 h 804"/>
                <a:gd name="T60" fmla="*/ 624 w 764"/>
                <a:gd name="T61" fmla="*/ 92 h 804"/>
                <a:gd name="T62" fmla="*/ 564 w 764"/>
                <a:gd name="T63" fmla="*/ 48 h 804"/>
                <a:gd name="T64" fmla="*/ 496 w 764"/>
                <a:gd name="T65" fmla="*/ 18 h 804"/>
                <a:gd name="T66" fmla="*/ 420 w 764"/>
                <a:gd name="T67" fmla="*/ 2 h 804"/>
                <a:gd name="T68" fmla="*/ 382 w 764"/>
                <a:gd name="T69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4" h="804">
                  <a:moveTo>
                    <a:pt x="382" y="0"/>
                  </a:moveTo>
                  <a:lnTo>
                    <a:pt x="382" y="0"/>
                  </a:lnTo>
                  <a:lnTo>
                    <a:pt x="342" y="2"/>
                  </a:lnTo>
                  <a:lnTo>
                    <a:pt x="306" y="8"/>
                  </a:lnTo>
                  <a:lnTo>
                    <a:pt x="268" y="18"/>
                  </a:lnTo>
                  <a:lnTo>
                    <a:pt x="234" y="30"/>
                  </a:lnTo>
                  <a:lnTo>
                    <a:pt x="200" y="48"/>
                  </a:lnTo>
                  <a:lnTo>
                    <a:pt x="168" y="68"/>
                  </a:lnTo>
                  <a:lnTo>
                    <a:pt x="140" y="92"/>
                  </a:lnTo>
                  <a:lnTo>
                    <a:pt x="112" y="118"/>
                  </a:lnTo>
                  <a:lnTo>
                    <a:pt x="88" y="146"/>
                  </a:lnTo>
                  <a:lnTo>
                    <a:pt x="66" y="176"/>
                  </a:lnTo>
                  <a:lnTo>
                    <a:pt x="46" y="210"/>
                  </a:lnTo>
                  <a:lnTo>
                    <a:pt x="30" y="246"/>
                  </a:lnTo>
                  <a:lnTo>
                    <a:pt x="18" y="282"/>
                  </a:lnTo>
                  <a:lnTo>
                    <a:pt x="8" y="320"/>
                  </a:lnTo>
                  <a:lnTo>
                    <a:pt x="2" y="360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2" y="442"/>
                  </a:lnTo>
                  <a:lnTo>
                    <a:pt x="8" y="482"/>
                  </a:lnTo>
                  <a:lnTo>
                    <a:pt x="18" y="522"/>
                  </a:lnTo>
                  <a:lnTo>
                    <a:pt x="30" y="558"/>
                  </a:lnTo>
                  <a:lnTo>
                    <a:pt x="46" y="594"/>
                  </a:lnTo>
                  <a:lnTo>
                    <a:pt x="66" y="626"/>
                  </a:lnTo>
                  <a:lnTo>
                    <a:pt x="88" y="658"/>
                  </a:lnTo>
                  <a:lnTo>
                    <a:pt x="112" y="686"/>
                  </a:lnTo>
                  <a:lnTo>
                    <a:pt x="140" y="712"/>
                  </a:lnTo>
                  <a:lnTo>
                    <a:pt x="168" y="736"/>
                  </a:lnTo>
                  <a:lnTo>
                    <a:pt x="200" y="756"/>
                  </a:lnTo>
                  <a:lnTo>
                    <a:pt x="234" y="772"/>
                  </a:lnTo>
                  <a:lnTo>
                    <a:pt x="268" y="786"/>
                  </a:lnTo>
                  <a:lnTo>
                    <a:pt x="306" y="796"/>
                  </a:lnTo>
                  <a:lnTo>
                    <a:pt x="342" y="802"/>
                  </a:lnTo>
                  <a:lnTo>
                    <a:pt x="382" y="804"/>
                  </a:lnTo>
                  <a:lnTo>
                    <a:pt x="382" y="804"/>
                  </a:lnTo>
                  <a:lnTo>
                    <a:pt x="420" y="802"/>
                  </a:lnTo>
                  <a:lnTo>
                    <a:pt x="458" y="796"/>
                  </a:lnTo>
                  <a:lnTo>
                    <a:pt x="496" y="786"/>
                  </a:lnTo>
                  <a:lnTo>
                    <a:pt x="530" y="772"/>
                  </a:lnTo>
                  <a:lnTo>
                    <a:pt x="564" y="756"/>
                  </a:lnTo>
                  <a:lnTo>
                    <a:pt x="594" y="736"/>
                  </a:lnTo>
                  <a:lnTo>
                    <a:pt x="624" y="712"/>
                  </a:lnTo>
                  <a:lnTo>
                    <a:pt x="652" y="686"/>
                  </a:lnTo>
                  <a:lnTo>
                    <a:pt x="676" y="658"/>
                  </a:lnTo>
                  <a:lnTo>
                    <a:pt x="698" y="626"/>
                  </a:lnTo>
                  <a:lnTo>
                    <a:pt x="718" y="594"/>
                  </a:lnTo>
                  <a:lnTo>
                    <a:pt x="734" y="558"/>
                  </a:lnTo>
                  <a:lnTo>
                    <a:pt x="746" y="522"/>
                  </a:lnTo>
                  <a:lnTo>
                    <a:pt x="756" y="482"/>
                  </a:lnTo>
                  <a:lnTo>
                    <a:pt x="762" y="442"/>
                  </a:lnTo>
                  <a:lnTo>
                    <a:pt x="764" y="402"/>
                  </a:lnTo>
                  <a:lnTo>
                    <a:pt x="764" y="402"/>
                  </a:lnTo>
                  <a:lnTo>
                    <a:pt x="762" y="360"/>
                  </a:lnTo>
                  <a:lnTo>
                    <a:pt x="756" y="320"/>
                  </a:lnTo>
                  <a:lnTo>
                    <a:pt x="746" y="282"/>
                  </a:lnTo>
                  <a:lnTo>
                    <a:pt x="734" y="246"/>
                  </a:lnTo>
                  <a:lnTo>
                    <a:pt x="718" y="210"/>
                  </a:lnTo>
                  <a:lnTo>
                    <a:pt x="698" y="176"/>
                  </a:lnTo>
                  <a:lnTo>
                    <a:pt x="676" y="146"/>
                  </a:lnTo>
                  <a:lnTo>
                    <a:pt x="652" y="118"/>
                  </a:lnTo>
                  <a:lnTo>
                    <a:pt x="624" y="92"/>
                  </a:lnTo>
                  <a:lnTo>
                    <a:pt x="594" y="68"/>
                  </a:lnTo>
                  <a:lnTo>
                    <a:pt x="564" y="48"/>
                  </a:lnTo>
                  <a:lnTo>
                    <a:pt x="530" y="30"/>
                  </a:lnTo>
                  <a:lnTo>
                    <a:pt x="496" y="18"/>
                  </a:lnTo>
                  <a:lnTo>
                    <a:pt x="458" y="8"/>
                  </a:lnTo>
                  <a:lnTo>
                    <a:pt x="420" y="2"/>
                  </a:lnTo>
                  <a:lnTo>
                    <a:pt x="382" y="0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457" y="1930"/>
              <a:ext cx="766" cy="810"/>
            </a:xfrm>
            <a:custGeom>
              <a:avLst/>
              <a:gdLst>
                <a:gd name="T0" fmla="*/ 384 w 766"/>
                <a:gd name="T1" fmla="*/ 0 h 810"/>
                <a:gd name="T2" fmla="*/ 306 w 766"/>
                <a:gd name="T3" fmla="*/ 8 h 810"/>
                <a:gd name="T4" fmla="*/ 234 w 766"/>
                <a:gd name="T5" fmla="*/ 32 h 810"/>
                <a:gd name="T6" fmla="*/ 170 w 766"/>
                <a:gd name="T7" fmla="*/ 70 h 810"/>
                <a:gd name="T8" fmla="*/ 112 w 766"/>
                <a:gd name="T9" fmla="*/ 118 h 810"/>
                <a:gd name="T10" fmla="*/ 66 w 766"/>
                <a:gd name="T11" fmla="*/ 178 h 810"/>
                <a:gd name="T12" fmla="*/ 30 w 766"/>
                <a:gd name="T13" fmla="*/ 248 h 810"/>
                <a:gd name="T14" fmla="*/ 8 w 766"/>
                <a:gd name="T15" fmla="*/ 324 h 810"/>
                <a:gd name="T16" fmla="*/ 0 w 766"/>
                <a:gd name="T17" fmla="*/ 404 h 810"/>
                <a:gd name="T18" fmla="*/ 2 w 766"/>
                <a:gd name="T19" fmla="*/ 446 h 810"/>
                <a:gd name="T20" fmla="*/ 18 w 766"/>
                <a:gd name="T21" fmla="*/ 524 h 810"/>
                <a:gd name="T22" fmla="*/ 46 w 766"/>
                <a:gd name="T23" fmla="*/ 598 h 810"/>
                <a:gd name="T24" fmla="*/ 88 w 766"/>
                <a:gd name="T25" fmla="*/ 662 h 810"/>
                <a:gd name="T26" fmla="*/ 140 w 766"/>
                <a:gd name="T27" fmla="*/ 716 h 810"/>
                <a:gd name="T28" fmla="*/ 200 w 766"/>
                <a:gd name="T29" fmla="*/ 760 h 810"/>
                <a:gd name="T30" fmla="*/ 270 w 766"/>
                <a:gd name="T31" fmla="*/ 792 h 810"/>
                <a:gd name="T32" fmla="*/ 344 w 766"/>
                <a:gd name="T33" fmla="*/ 808 h 810"/>
                <a:gd name="T34" fmla="*/ 384 w 766"/>
                <a:gd name="T35" fmla="*/ 810 h 810"/>
                <a:gd name="T36" fmla="*/ 460 w 766"/>
                <a:gd name="T37" fmla="*/ 802 h 810"/>
                <a:gd name="T38" fmla="*/ 532 w 766"/>
                <a:gd name="T39" fmla="*/ 778 h 810"/>
                <a:gd name="T40" fmla="*/ 598 w 766"/>
                <a:gd name="T41" fmla="*/ 740 h 810"/>
                <a:gd name="T42" fmla="*/ 654 w 766"/>
                <a:gd name="T43" fmla="*/ 690 h 810"/>
                <a:gd name="T44" fmla="*/ 700 w 766"/>
                <a:gd name="T45" fmla="*/ 630 h 810"/>
                <a:gd name="T46" fmla="*/ 736 w 766"/>
                <a:gd name="T47" fmla="*/ 562 h 810"/>
                <a:gd name="T48" fmla="*/ 758 w 766"/>
                <a:gd name="T49" fmla="*/ 486 h 810"/>
                <a:gd name="T50" fmla="*/ 766 w 766"/>
                <a:gd name="T51" fmla="*/ 404 h 810"/>
                <a:gd name="T52" fmla="*/ 764 w 766"/>
                <a:gd name="T53" fmla="*/ 364 h 810"/>
                <a:gd name="T54" fmla="*/ 750 w 766"/>
                <a:gd name="T55" fmla="*/ 284 h 810"/>
                <a:gd name="T56" fmla="*/ 720 w 766"/>
                <a:gd name="T57" fmla="*/ 212 h 810"/>
                <a:gd name="T58" fmla="*/ 678 w 766"/>
                <a:gd name="T59" fmla="*/ 148 h 810"/>
                <a:gd name="T60" fmla="*/ 626 w 766"/>
                <a:gd name="T61" fmla="*/ 92 h 810"/>
                <a:gd name="T62" fmla="*/ 566 w 766"/>
                <a:gd name="T63" fmla="*/ 50 h 810"/>
                <a:gd name="T64" fmla="*/ 496 w 766"/>
                <a:gd name="T65" fmla="*/ 18 h 810"/>
                <a:gd name="T66" fmla="*/ 422 w 766"/>
                <a:gd name="T67" fmla="*/ 2 h 810"/>
                <a:gd name="T68" fmla="*/ 384 w 766"/>
                <a:gd name="T69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6" h="810">
                  <a:moveTo>
                    <a:pt x="384" y="0"/>
                  </a:moveTo>
                  <a:lnTo>
                    <a:pt x="384" y="0"/>
                  </a:lnTo>
                  <a:lnTo>
                    <a:pt x="344" y="2"/>
                  </a:lnTo>
                  <a:lnTo>
                    <a:pt x="306" y="8"/>
                  </a:lnTo>
                  <a:lnTo>
                    <a:pt x="270" y="18"/>
                  </a:lnTo>
                  <a:lnTo>
                    <a:pt x="234" y="32"/>
                  </a:lnTo>
                  <a:lnTo>
                    <a:pt x="200" y="50"/>
                  </a:lnTo>
                  <a:lnTo>
                    <a:pt x="170" y="70"/>
                  </a:lnTo>
                  <a:lnTo>
                    <a:pt x="140" y="92"/>
                  </a:lnTo>
                  <a:lnTo>
                    <a:pt x="112" y="118"/>
                  </a:lnTo>
                  <a:lnTo>
                    <a:pt x="88" y="148"/>
                  </a:lnTo>
                  <a:lnTo>
                    <a:pt x="66" y="178"/>
                  </a:lnTo>
                  <a:lnTo>
                    <a:pt x="46" y="212"/>
                  </a:lnTo>
                  <a:lnTo>
                    <a:pt x="30" y="248"/>
                  </a:lnTo>
                  <a:lnTo>
                    <a:pt x="18" y="284"/>
                  </a:lnTo>
                  <a:lnTo>
                    <a:pt x="8" y="324"/>
                  </a:lnTo>
                  <a:lnTo>
                    <a:pt x="2" y="364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2" y="446"/>
                  </a:lnTo>
                  <a:lnTo>
                    <a:pt x="8" y="486"/>
                  </a:lnTo>
                  <a:lnTo>
                    <a:pt x="18" y="524"/>
                  </a:lnTo>
                  <a:lnTo>
                    <a:pt x="30" y="562"/>
                  </a:lnTo>
                  <a:lnTo>
                    <a:pt x="46" y="598"/>
                  </a:lnTo>
                  <a:lnTo>
                    <a:pt x="66" y="630"/>
                  </a:lnTo>
                  <a:lnTo>
                    <a:pt x="88" y="662"/>
                  </a:lnTo>
                  <a:lnTo>
                    <a:pt x="112" y="690"/>
                  </a:lnTo>
                  <a:lnTo>
                    <a:pt x="140" y="716"/>
                  </a:lnTo>
                  <a:lnTo>
                    <a:pt x="170" y="740"/>
                  </a:lnTo>
                  <a:lnTo>
                    <a:pt x="200" y="760"/>
                  </a:lnTo>
                  <a:lnTo>
                    <a:pt x="234" y="778"/>
                  </a:lnTo>
                  <a:lnTo>
                    <a:pt x="270" y="792"/>
                  </a:lnTo>
                  <a:lnTo>
                    <a:pt x="306" y="802"/>
                  </a:lnTo>
                  <a:lnTo>
                    <a:pt x="344" y="808"/>
                  </a:lnTo>
                  <a:lnTo>
                    <a:pt x="384" y="810"/>
                  </a:lnTo>
                  <a:lnTo>
                    <a:pt x="384" y="810"/>
                  </a:lnTo>
                  <a:lnTo>
                    <a:pt x="422" y="808"/>
                  </a:lnTo>
                  <a:lnTo>
                    <a:pt x="460" y="802"/>
                  </a:lnTo>
                  <a:lnTo>
                    <a:pt x="496" y="792"/>
                  </a:lnTo>
                  <a:lnTo>
                    <a:pt x="532" y="778"/>
                  </a:lnTo>
                  <a:lnTo>
                    <a:pt x="566" y="760"/>
                  </a:lnTo>
                  <a:lnTo>
                    <a:pt x="598" y="740"/>
                  </a:lnTo>
                  <a:lnTo>
                    <a:pt x="626" y="716"/>
                  </a:lnTo>
                  <a:lnTo>
                    <a:pt x="654" y="690"/>
                  </a:lnTo>
                  <a:lnTo>
                    <a:pt x="678" y="662"/>
                  </a:lnTo>
                  <a:lnTo>
                    <a:pt x="700" y="630"/>
                  </a:lnTo>
                  <a:lnTo>
                    <a:pt x="720" y="598"/>
                  </a:lnTo>
                  <a:lnTo>
                    <a:pt x="736" y="562"/>
                  </a:lnTo>
                  <a:lnTo>
                    <a:pt x="750" y="524"/>
                  </a:lnTo>
                  <a:lnTo>
                    <a:pt x="758" y="486"/>
                  </a:lnTo>
                  <a:lnTo>
                    <a:pt x="764" y="446"/>
                  </a:lnTo>
                  <a:lnTo>
                    <a:pt x="766" y="404"/>
                  </a:lnTo>
                  <a:lnTo>
                    <a:pt x="766" y="404"/>
                  </a:lnTo>
                  <a:lnTo>
                    <a:pt x="764" y="364"/>
                  </a:lnTo>
                  <a:lnTo>
                    <a:pt x="758" y="324"/>
                  </a:lnTo>
                  <a:lnTo>
                    <a:pt x="750" y="284"/>
                  </a:lnTo>
                  <a:lnTo>
                    <a:pt x="736" y="248"/>
                  </a:lnTo>
                  <a:lnTo>
                    <a:pt x="720" y="212"/>
                  </a:lnTo>
                  <a:lnTo>
                    <a:pt x="700" y="178"/>
                  </a:lnTo>
                  <a:lnTo>
                    <a:pt x="678" y="148"/>
                  </a:lnTo>
                  <a:lnTo>
                    <a:pt x="654" y="118"/>
                  </a:lnTo>
                  <a:lnTo>
                    <a:pt x="626" y="92"/>
                  </a:lnTo>
                  <a:lnTo>
                    <a:pt x="598" y="70"/>
                  </a:lnTo>
                  <a:lnTo>
                    <a:pt x="566" y="50"/>
                  </a:lnTo>
                  <a:lnTo>
                    <a:pt x="532" y="32"/>
                  </a:lnTo>
                  <a:lnTo>
                    <a:pt x="496" y="18"/>
                  </a:lnTo>
                  <a:lnTo>
                    <a:pt x="460" y="8"/>
                  </a:lnTo>
                  <a:lnTo>
                    <a:pt x="422" y="2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457" y="1928"/>
              <a:ext cx="770" cy="812"/>
            </a:xfrm>
            <a:custGeom>
              <a:avLst/>
              <a:gdLst>
                <a:gd name="T0" fmla="*/ 384 w 770"/>
                <a:gd name="T1" fmla="*/ 0 h 812"/>
                <a:gd name="T2" fmla="*/ 308 w 770"/>
                <a:gd name="T3" fmla="*/ 8 h 812"/>
                <a:gd name="T4" fmla="*/ 234 w 770"/>
                <a:gd name="T5" fmla="*/ 32 h 812"/>
                <a:gd name="T6" fmla="*/ 170 w 770"/>
                <a:gd name="T7" fmla="*/ 68 h 812"/>
                <a:gd name="T8" fmla="*/ 112 w 770"/>
                <a:gd name="T9" fmla="*/ 118 h 812"/>
                <a:gd name="T10" fmla="*/ 66 w 770"/>
                <a:gd name="T11" fmla="*/ 178 h 812"/>
                <a:gd name="T12" fmla="*/ 30 w 770"/>
                <a:gd name="T13" fmla="*/ 248 h 812"/>
                <a:gd name="T14" fmla="*/ 8 w 770"/>
                <a:gd name="T15" fmla="*/ 324 h 812"/>
                <a:gd name="T16" fmla="*/ 0 w 770"/>
                <a:gd name="T17" fmla="*/ 406 h 812"/>
                <a:gd name="T18" fmla="*/ 2 w 770"/>
                <a:gd name="T19" fmla="*/ 448 h 812"/>
                <a:gd name="T20" fmla="*/ 16 w 770"/>
                <a:gd name="T21" fmla="*/ 526 h 812"/>
                <a:gd name="T22" fmla="*/ 46 w 770"/>
                <a:gd name="T23" fmla="*/ 600 h 812"/>
                <a:gd name="T24" fmla="*/ 88 w 770"/>
                <a:gd name="T25" fmla="*/ 664 h 812"/>
                <a:gd name="T26" fmla="*/ 140 w 770"/>
                <a:gd name="T27" fmla="*/ 720 h 812"/>
                <a:gd name="T28" fmla="*/ 202 w 770"/>
                <a:gd name="T29" fmla="*/ 764 h 812"/>
                <a:gd name="T30" fmla="*/ 270 w 770"/>
                <a:gd name="T31" fmla="*/ 794 h 812"/>
                <a:gd name="T32" fmla="*/ 346 w 770"/>
                <a:gd name="T33" fmla="*/ 810 h 812"/>
                <a:gd name="T34" fmla="*/ 384 w 770"/>
                <a:gd name="T35" fmla="*/ 812 h 812"/>
                <a:gd name="T36" fmla="*/ 462 w 770"/>
                <a:gd name="T37" fmla="*/ 804 h 812"/>
                <a:gd name="T38" fmla="*/ 534 w 770"/>
                <a:gd name="T39" fmla="*/ 780 h 812"/>
                <a:gd name="T40" fmla="*/ 600 w 770"/>
                <a:gd name="T41" fmla="*/ 742 h 812"/>
                <a:gd name="T42" fmla="*/ 656 w 770"/>
                <a:gd name="T43" fmla="*/ 692 h 812"/>
                <a:gd name="T44" fmla="*/ 704 w 770"/>
                <a:gd name="T45" fmla="*/ 632 h 812"/>
                <a:gd name="T46" fmla="*/ 740 w 770"/>
                <a:gd name="T47" fmla="*/ 564 h 812"/>
                <a:gd name="T48" fmla="*/ 762 w 770"/>
                <a:gd name="T49" fmla="*/ 488 h 812"/>
                <a:gd name="T50" fmla="*/ 770 w 770"/>
                <a:gd name="T51" fmla="*/ 406 h 812"/>
                <a:gd name="T52" fmla="*/ 768 w 770"/>
                <a:gd name="T53" fmla="*/ 364 h 812"/>
                <a:gd name="T54" fmla="*/ 752 w 770"/>
                <a:gd name="T55" fmla="*/ 286 h 812"/>
                <a:gd name="T56" fmla="*/ 722 w 770"/>
                <a:gd name="T57" fmla="*/ 212 h 812"/>
                <a:gd name="T58" fmla="*/ 682 w 770"/>
                <a:gd name="T59" fmla="*/ 148 h 812"/>
                <a:gd name="T60" fmla="*/ 630 w 770"/>
                <a:gd name="T61" fmla="*/ 92 h 812"/>
                <a:gd name="T62" fmla="*/ 568 w 770"/>
                <a:gd name="T63" fmla="*/ 48 h 812"/>
                <a:gd name="T64" fmla="*/ 498 w 770"/>
                <a:gd name="T65" fmla="*/ 18 h 812"/>
                <a:gd name="T66" fmla="*/ 424 w 770"/>
                <a:gd name="T67" fmla="*/ 2 h 812"/>
                <a:gd name="T68" fmla="*/ 384 w 770"/>
                <a:gd name="T69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812">
                  <a:moveTo>
                    <a:pt x="384" y="0"/>
                  </a:moveTo>
                  <a:lnTo>
                    <a:pt x="384" y="0"/>
                  </a:lnTo>
                  <a:lnTo>
                    <a:pt x="346" y="2"/>
                  </a:lnTo>
                  <a:lnTo>
                    <a:pt x="308" y="8"/>
                  </a:lnTo>
                  <a:lnTo>
                    <a:pt x="270" y="18"/>
                  </a:lnTo>
                  <a:lnTo>
                    <a:pt x="234" y="32"/>
                  </a:lnTo>
                  <a:lnTo>
                    <a:pt x="202" y="48"/>
                  </a:lnTo>
                  <a:lnTo>
                    <a:pt x="170" y="68"/>
                  </a:lnTo>
                  <a:lnTo>
                    <a:pt x="140" y="92"/>
                  </a:lnTo>
                  <a:lnTo>
                    <a:pt x="112" y="118"/>
                  </a:lnTo>
                  <a:lnTo>
                    <a:pt x="88" y="148"/>
                  </a:lnTo>
                  <a:lnTo>
                    <a:pt x="66" y="178"/>
                  </a:lnTo>
                  <a:lnTo>
                    <a:pt x="46" y="212"/>
                  </a:lnTo>
                  <a:lnTo>
                    <a:pt x="30" y="248"/>
                  </a:lnTo>
                  <a:lnTo>
                    <a:pt x="16" y="286"/>
                  </a:lnTo>
                  <a:lnTo>
                    <a:pt x="8" y="324"/>
                  </a:lnTo>
                  <a:lnTo>
                    <a:pt x="2" y="364"/>
                  </a:lnTo>
                  <a:lnTo>
                    <a:pt x="0" y="406"/>
                  </a:lnTo>
                  <a:lnTo>
                    <a:pt x="0" y="406"/>
                  </a:lnTo>
                  <a:lnTo>
                    <a:pt x="2" y="448"/>
                  </a:lnTo>
                  <a:lnTo>
                    <a:pt x="8" y="488"/>
                  </a:lnTo>
                  <a:lnTo>
                    <a:pt x="16" y="526"/>
                  </a:lnTo>
                  <a:lnTo>
                    <a:pt x="30" y="564"/>
                  </a:lnTo>
                  <a:lnTo>
                    <a:pt x="46" y="600"/>
                  </a:lnTo>
                  <a:lnTo>
                    <a:pt x="66" y="632"/>
                  </a:lnTo>
                  <a:lnTo>
                    <a:pt x="88" y="664"/>
                  </a:lnTo>
                  <a:lnTo>
                    <a:pt x="112" y="692"/>
                  </a:lnTo>
                  <a:lnTo>
                    <a:pt x="140" y="720"/>
                  </a:lnTo>
                  <a:lnTo>
                    <a:pt x="170" y="742"/>
                  </a:lnTo>
                  <a:lnTo>
                    <a:pt x="202" y="764"/>
                  </a:lnTo>
                  <a:lnTo>
                    <a:pt x="234" y="780"/>
                  </a:lnTo>
                  <a:lnTo>
                    <a:pt x="270" y="794"/>
                  </a:lnTo>
                  <a:lnTo>
                    <a:pt x="308" y="804"/>
                  </a:lnTo>
                  <a:lnTo>
                    <a:pt x="346" y="810"/>
                  </a:lnTo>
                  <a:lnTo>
                    <a:pt x="384" y="812"/>
                  </a:lnTo>
                  <a:lnTo>
                    <a:pt x="384" y="812"/>
                  </a:lnTo>
                  <a:lnTo>
                    <a:pt x="424" y="810"/>
                  </a:lnTo>
                  <a:lnTo>
                    <a:pt x="462" y="804"/>
                  </a:lnTo>
                  <a:lnTo>
                    <a:pt x="498" y="794"/>
                  </a:lnTo>
                  <a:lnTo>
                    <a:pt x="534" y="780"/>
                  </a:lnTo>
                  <a:lnTo>
                    <a:pt x="568" y="764"/>
                  </a:lnTo>
                  <a:lnTo>
                    <a:pt x="600" y="742"/>
                  </a:lnTo>
                  <a:lnTo>
                    <a:pt x="630" y="720"/>
                  </a:lnTo>
                  <a:lnTo>
                    <a:pt x="656" y="692"/>
                  </a:lnTo>
                  <a:lnTo>
                    <a:pt x="682" y="664"/>
                  </a:lnTo>
                  <a:lnTo>
                    <a:pt x="704" y="632"/>
                  </a:lnTo>
                  <a:lnTo>
                    <a:pt x="722" y="600"/>
                  </a:lnTo>
                  <a:lnTo>
                    <a:pt x="740" y="564"/>
                  </a:lnTo>
                  <a:lnTo>
                    <a:pt x="752" y="526"/>
                  </a:lnTo>
                  <a:lnTo>
                    <a:pt x="762" y="488"/>
                  </a:lnTo>
                  <a:lnTo>
                    <a:pt x="768" y="448"/>
                  </a:lnTo>
                  <a:lnTo>
                    <a:pt x="770" y="406"/>
                  </a:lnTo>
                  <a:lnTo>
                    <a:pt x="770" y="406"/>
                  </a:lnTo>
                  <a:lnTo>
                    <a:pt x="768" y="364"/>
                  </a:lnTo>
                  <a:lnTo>
                    <a:pt x="762" y="324"/>
                  </a:lnTo>
                  <a:lnTo>
                    <a:pt x="752" y="286"/>
                  </a:lnTo>
                  <a:lnTo>
                    <a:pt x="740" y="248"/>
                  </a:lnTo>
                  <a:lnTo>
                    <a:pt x="722" y="212"/>
                  </a:lnTo>
                  <a:lnTo>
                    <a:pt x="704" y="178"/>
                  </a:lnTo>
                  <a:lnTo>
                    <a:pt x="682" y="148"/>
                  </a:lnTo>
                  <a:lnTo>
                    <a:pt x="656" y="118"/>
                  </a:lnTo>
                  <a:lnTo>
                    <a:pt x="630" y="92"/>
                  </a:lnTo>
                  <a:lnTo>
                    <a:pt x="600" y="68"/>
                  </a:lnTo>
                  <a:lnTo>
                    <a:pt x="568" y="48"/>
                  </a:lnTo>
                  <a:lnTo>
                    <a:pt x="534" y="32"/>
                  </a:lnTo>
                  <a:lnTo>
                    <a:pt x="498" y="18"/>
                  </a:lnTo>
                  <a:lnTo>
                    <a:pt x="462" y="8"/>
                  </a:lnTo>
                  <a:lnTo>
                    <a:pt x="424" y="2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455" y="1924"/>
              <a:ext cx="774" cy="818"/>
            </a:xfrm>
            <a:custGeom>
              <a:avLst/>
              <a:gdLst>
                <a:gd name="T0" fmla="*/ 388 w 774"/>
                <a:gd name="T1" fmla="*/ 0 h 818"/>
                <a:gd name="T2" fmla="*/ 310 w 774"/>
                <a:gd name="T3" fmla="*/ 8 h 818"/>
                <a:gd name="T4" fmla="*/ 238 w 774"/>
                <a:gd name="T5" fmla="*/ 32 h 818"/>
                <a:gd name="T6" fmla="*/ 172 w 774"/>
                <a:gd name="T7" fmla="*/ 70 h 818"/>
                <a:gd name="T8" fmla="*/ 114 w 774"/>
                <a:gd name="T9" fmla="*/ 120 h 818"/>
                <a:gd name="T10" fmla="*/ 68 w 774"/>
                <a:gd name="T11" fmla="*/ 180 h 818"/>
                <a:gd name="T12" fmla="*/ 32 w 774"/>
                <a:gd name="T13" fmla="*/ 250 h 818"/>
                <a:gd name="T14" fmla="*/ 8 w 774"/>
                <a:gd name="T15" fmla="*/ 326 h 818"/>
                <a:gd name="T16" fmla="*/ 0 w 774"/>
                <a:gd name="T17" fmla="*/ 408 h 818"/>
                <a:gd name="T18" fmla="*/ 2 w 774"/>
                <a:gd name="T19" fmla="*/ 450 h 818"/>
                <a:gd name="T20" fmla="*/ 18 w 774"/>
                <a:gd name="T21" fmla="*/ 530 h 818"/>
                <a:gd name="T22" fmla="*/ 48 w 774"/>
                <a:gd name="T23" fmla="*/ 604 h 818"/>
                <a:gd name="T24" fmla="*/ 90 w 774"/>
                <a:gd name="T25" fmla="*/ 668 h 818"/>
                <a:gd name="T26" fmla="*/ 142 w 774"/>
                <a:gd name="T27" fmla="*/ 724 h 818"/>
                <a:gd name="T28" fmla="*/ 204 w 774"/>
                <a:gd name="T29" fmla="*/ 768 h 818"/>
                <a:gd name="T30" fmla="*/ 272 w 774"/>
                <a:gd name="T31" fmla="*/ 798 h 818"/>
                <a:gd name="T32" fmla="*/ 348 w 774"/>
                <a:gd name="T33" fmla="*/ 814 h 818"/>
                <a:gd name="T34" fmla="*/ 388 w 774"/>
                <a:gd name="T35" fmla="*/ 818 h 818"/>
                <a:gd name="T36" fmla="*/ 466 w 774"/>
                <a:gd name="T37" fmla="*/ 808 h 818"/>
                <a:gd name="T38" fmla="*/ 538 w 774"/>
                <a:gd name="T39" fmla="*/ 784 h 818"/>
                <a:gd name="T40" fmla="*/ 604 w 774"/>
                <a:gd name="T41" fmla="*/ 748 h 818"/>
                <a:gd name="T42" fmla="*/ 662 w 774"/>
                <a:gd name="T43" fmla="*/ 698 h 818"/>
                <a:gd name="T44" fmla="*/ 708 w 774"/>
                <a:gd name="T45" fmla="*/ 636 h 818"/>
                <a:gd name="T46" fmla="*/ 744 w 774"/>
                <a:gd name="T47" fmla="*/ 568 h 818"/>
                <a:gd name="T48" fmla="*/ 766 w 774"/>
                <a:gd name="T49" fmla="*/ 490 h 818"/>
                <a:gd name="T50" fmla="*/ 774 w 774"/>
                <a:gd name="T51" fmla="*/ 408 h 818"/>
                <a:gd name="T52" fmla="*/ 772 w 774"/>
                <a:gd name="T53" fmla="*/ 366 h 818"/>
                <a:gd name="T54" fmla="*/ 758 w 774"/>
                <a:gd name="T55" fmla="*/ 288 h 818"/>
                <a:gd name="T56" fmla="*/ 728 w 774"/>
                <a:gd name="T57" fmla="*/ 214 h 818"/>
                <a:gd name="T58" fmla="*/ 686 w 774"/>
                <a:gd name="T59" fmla="*/ 150 h 818"/>
                <a:gd name="T60" fmla="*/ 634 w 774"/>
                <a:gd name="T61" fmla="*/ 94 h 818"/>
                <a:gd name="T62" fmla="*/ 572 w 774"/>
                <a:gd name="T63" fmla="*/ 50 h 818"/>
                <a:gd name="T64" fmla="*/ 502 w 774"/>
                <a:gd name="T65" fmla="*/ 18 h 818"/>
                <a:gd name="T66" fmla="*/ 428 w 774"/>
                <a:gd name="T67" fmla="*/ 2 h 818"/>
                <a:gd name="T68" fmla="*/ 388 w 774"/>
                <a:gd name="T69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4" h="818">
                  <a:moveTo>
                    <a:pt x="388" y="0"/>
                  </a:moveTo>
                  <a:lnTo>
                    <a:pt x="388" y="0"/>
                  </a:lnTo>
                  <a:lnTo>
                    <a:pt x="348" y="2"/>
                  </a:lnTo>
                  <a:lnTo>
                    <a:pt x="310" y="8"/>
                  </a:lnTo>
                  <a:lnTo>
                    <a:pt x="272" y="18"/>
                  </a:lnTo>
                  <a:lnTo>
                    <a:pt x="238" y="32"/>
                  </a:lnTo>
                  <a:lnTo>
                    <a:pt x="204" y="50"/>
                  </a:lnTo>
                  <a:lnTo>
                    <a:pt x="172" y="70"/>
                  </a:lnTo>
                  <a:lnTo>
                    <a:pt x="142" y="94"/>
                  </a:lnTo>
                  <a:lnTo>
                    <a:pt x="114" y="120"/>
                  </a:lnTo>
                  <a:lnTo>
                    <a:pt x="90" y="150"/>
                  </a:lnTo>
                  <a:lnTo>
                    <a:pt x="68" y="180"/>
                  </a:lnTo>
                  <a:lnTo>
                    <a:pt x="48" y="214"/>
                  </a:lnTo>
                  <a:lnTo>
                    <a:pt x="32" y="250"/>
                  </a:lnTo>
                  <a:lnTo>
                    <a:pt x="18" y="288"/>
                  </a:lnTo>
                  <a:lnTo>
                    <a:pt x="8" y="326"/>
                  </a:lnTo>
                  <a:lnTo>
                    <a:pt x="2" y="366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2" y="450"/>
                  </a:lnTo>
                  <a:lnTo>
                    <a:pt x="8" y="490"/>
                  </a:lnTo>
                  <a:lnTo>
                    <a:pt x="18" y="530"/>
                  </a:lnTo>
                  <a:lnTo>
                    <a:pt x="32" y="568"/>
                  </a:lnTo>
                  <a:lnTo>
                    <a:pt x="48" y="604"/>
                  </a:lnTo>
                  <a:lnTo>
                    <a:pt x="68" y="636"/>
                  </a:lnTo>
                  <a:lnTo>
                    <a:pt x="90" y="668"/>
                  </a:lnTo>
                  <a:lnTo>
                    <a:pt x="114" y="698"/>
                  </a:lnTo>
                  <a:lnTo>
                    <a:pt x="142" y="724"/>
                  </a:lnTo>
                  <a:lnTo>
                    <a:pt x="172" y="748"/>
                  </a:lnTo>
                  <a:lnTo>
                    <a:pt x="204" y="768"/>
                  </a:lnTo>
                  <a:lnTo>
                    <a:pt x="238" y="784"/>
                  </a:lnTo>
                  <a:lnTo>
                    <a:pt x="272" y="798"/>
                  </a:lnTo>
                  <a:lnTo>
                    <a:pt x="310" y="808"/>
                  </a:lnTo>
                  <a:lnTo>
                    <a:pt x="348" y="814"/>
                  </a:lnTo>
                  <a:lnTo>
                    <a:pt x="388" y="818"/>
                  </a:lnTo>
                  <a:lnTo>
                    <a:pt x="388" y="818"/>
                  </a:lnTo>
                  <a:lnTo>
                    <a:pt x="428" y="814"/>
                  </a:lnTo>
                  <a:lnTo>
                    <a:pt x="466" y="808"/>
                  </a:lnTo>
                  <a:lnTo>
                    <a:pt x="502" y="798"/>
                  </a:lnTo>
                  <a:lnTo>
                    <a:pt x="538" y="784"/>
                  </a:lnTo>
                  <a:lnTo>
                    <a:pt x="572" y="768"/>
                  </a:lnTo>
                  <a:lnTo>
                    <a:pt x="604" y="748"/>
                  </a:lnTo>
                  <a:lnTo>
                    <a:pt x="634" y="724"/>
                  </a:lnTo>
                  <a:lnTo>
                    <a:pt x="662" y="698"/>
                  </a:lnTo>
                  <a:lnTo>
                    <a:pt x="686" y="668"/>
                  </a:lnTo>
                  <a:lnTo>
                    <a:pt x="708" y="636"/>
                  </a:lnTo>
                  <a:lnTo>
                    <a:pt x="728" y="604"/>
                  </a:lnTo>
                  <a:lnTo>
                    <a:pt x="744" y="568"/>
                  </a:lnTo>
                  <a:lnTo>
                    <a:pt x="758" y="530"/>
                  </a:lnTo>
                  <a:lnTo>
                    <a:pt x="766" y="490"/>
                  </a:lnTo>
                  <a:lnTo>
                    <a:pt x="772" y="450"/>
                  </a:lnTo>
                  <a:lnTo>
                    <a:pt x="774" y="408"/>
                  </a:lnTo>
                  <a:lnTo>
                    <a:pt x="774" y="408"/>
                  </a:lnTo>
                  <a:lnTo>
                    <a:pt x="772" y="366"/>
                  </a:lnTo>
                  <a:lnTo>
                    <a:pt x="766" y="326"/>
                  </a:lnTo>
                  <a:lnTo>
                    <a:pt x="758" y="288"/>
                  </a:lnTo>
                  <a:lnTo>
                    <a:pt x="744" y="250"/>
                  </a:lnTo>
                  <a:lnTo>
                    <a:pt x="728" y="214"/>
                  </a:lnTo>
                  <a:lnTo>
                    <a:pt x="708" y="180"/>
                  </a:lnTo>
                  <a:lnTo>
                    <a:pt x="686" y="150"/>
                  </a:lnTo>
                  <a:lnTo>
                    <a:pt x="662" y="120"/>
                  </a:lnTo>
                  <a:lnTo>
                    <a:pt x="634" y="94"/>
                  </a:lnTo>
                  <a:lnTo>
                    <a:pt x="604" y="70"/>
                  </a:lnTo>
                  <a:lnTo>
                    <a:pt x="572" y="50"/>
                  </a:lnTo>
                  <a:lnTo>
                    <a:pt x="538" y="32"/>
                  </a:lnTo>
                  <a:lnTo>
                    <a:pt x="502" y="18"/>
                  </a:lnTo>
                  <a:lnTo>
                    <a:pt x="466" y="8"/>
                  </a:lnTo>
                  <a:lnTo>
                    <a:pt x="428" y="2"/>
                  </a:lnTo>
                  <a:lnTo>
                    <a:pt x="388" y="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455" y="1922"/>
              <a:ext cx="778" cy="820"/>
            </a:xfrm>
            <a:custGeom>
              <a:avLst/>
              <a:gdLst>
                <a:gd name="T0" fmla="*/ 390 w 778"/>
                <a:gd name="T1" fmla="*/ 0 h 820"/>
                <a:gd name="T2" fmla="*/ 310 w 778"/>
                <a:gd name="T3" fmla="*/ 8 h 820"/>
                <a:gd name="T4" fmla="*/ 238 w 778"/>
                <a:gd name="T5" fmla="*/ 32 h 820"/>
                <a:gd name="T6" fmla="*/ 172 w 778"/>
                <a:gd name="T7" fmla="*/ 70 h 820"/>
                <a:gd name="T8" fmla="*/ 114 w 778"/>
                <a:gd name="T9" fmla="*/ 120 h 820"/>
                <a:gd name="T10" fmla="*/ 66 w 778"/>
                <a:gd name="T11" fmla="*/ 180 h 820"/>
                <a:gd name="T12" fmla="*/ 30 w 778"/>
                <a:gd name="T13" fmla="*/ 250 h 820"/>
                <a:gd name="T14" fmla="*/ 8 w 778"/>
                <a:gd name="T15" fmla="*/ 328 h 820"/>
                <a:gd name="T16" fmla="*/ 0 w 778"/>
                <a:gd name="T17" fmla="*/ 410 h 820"/>
                <a:gd name="T18" fmla="*/ 2 w 778"/>
                <a:gd name="T19" fmla="*/ 452 h 820"/>
                <a:gd name="T20" fmla="*/ 18 w 778"/>
                <a:gd name="T21" fmla="*/ 532 h 820"/>
                <a:gd name="T22" fmla="*/ 48 w 778"/>
                <a:gd name="T23" fmla="*/ 604 h 820"/>
                <a:gd name="T24" fmla="*/ 90 w 778"/>
                <a:gd name="T25" fmla="*/ 670 h 820"/>
                <a:gd name="T26" fmla="*/ 142 w 778"/>
                <a:gd name="T27" fmla="*/ 726 h 820"/>
                <a:gd name="T28" fmla="*/ 204 w 778"/>
                <a:gd name="T29" fmla="*/ 770 h 820"/>
                <a:gd name="T30" fmla="*/ 274 w 778"/>
                <a:gd name="T31" fmla="*/ 802 h 820"/>
                <a:gd name="T32" fmla="*/ 350 w 778"/>
                <a:gd name="T33" fmla="*/ 818 h 820"/>
                <a:gd name="T34" fmla="*/ 390 w 778"/>
                <a:gd name="T35" fmla="*/ 820 h 820"/>
                <a:gd name="T36" fmla="*/ 468 w 778"/>
                <a:gd name="T37" fmla="*/ 812 h 820"/>
                <a:gd name="T38" fmla="*/ 540 w 778"/>
                <a:gd name="T39" fmla="*/ 788 h 820"/>
                <a:gd name="T40" fmla="*/ 606 w 778"/>
                <a:gd name="T41" fmla="*/ 750 h 820"/>
                <a:gd name="T42" fmla="*/ 664 w 778"/>
                <a:gd name="T43" fmla="*/ 700 h 820"/>
                <a:gd name="T44" fmla="*/ 712 w 778"/>
                <a:gd name="T45" fmla="*/ 638 h 820"/>
                <a:gd name="T46" fmla="*/ 748 w 778"/>
                <a:gd name="T47" fmla="*/ 568 h 820"/>
                <a:gd name="T48" fmla="*/ 770 w 778"/>
                <a:gd name="T49" fmla="*/ 492 h 820"/>
                <a:gd name="T50" fmla="*/ 778 w 778"/>
                <a:gd name="T51" fmla="*/ 410 h 820"/>
                <a:gd name="T52" fmla="*/ 776 w 778"/>
                <a:gd name="T53" fmla="*/ 368 h 820"/>
                <a:gd name="T54" fmla="*/ 760 w 778"/>
                <a:gd name="T55" fmla="*/ 288 h 820"/>
                <a:gd name="T56" fmla="*/ 730 w 778"/>
                <a:gd name="T57" fmla="*/ 214 h 820"/>
                <a:gd name="T58" fmla="*/ 688 w 778"/>
                <a:gd name="T59" fmla="*/ 148 h 820"/>
                <a:gd name="T60" fmla="*/ 636 w 778"/>
                <a:gd name="T61" fmla="*/ 94 h 820"/>
                <a:gd name="T62" fmla="*/ 574 w 778"/>
                <a:gd name="T63" fmla="*/ 48 h 820"/>
                <a:gd name="T64" fmla="*/ 504 w 778"/>
                <a:gd name="T65" fmla="*/ 18 h 820"/>
                <a:gd name="T66" fmla="*/ 428 w 778"/>
                <a:gd name="T67" fmla="*/ 2 h 820"/>
                <a:gd name="T68" fmla="*/ 390 w 778"/>
                <a:gd name="T69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8" h="820">
                  <a:moveTo>
                    <a:pt x="390" y="0"/>
                  </a:moveTo>
                  <a:lnTo>
                    <a:pt x="390" y="0"/>
                  </a:lnTo>
                  <a:lnTo>
                    <a:pt x="350" y="2"/>
                  </a:lnTo>
                  <a:lnTo>
                    <a:pt x="310" y="8"/>
                  </a:lnTo>
                  <a:lnTo>
                    <a:pt x="274" y="18"/>
                  </a:lnTo>
                  <a:lnTo>
                    <a:pt x="238" y="32"/>
                  </a:lnTo>
                  <a:lnTo>
                    <a:pt x="204" y="48"/>
                  </a:lnTo>
                  <a:lnTo>
                    <a:pt x="172" y="70"/>
                  </a:lnTo>
                  <a:lnTo>
                    <a:pt x="142" y="94"/>
                  </a:lnTo>
                  <a:lnTo>
                    <a:pt x="114" y="120"/>
                  </a:lnTo>
                  <a:lnTo>
                    <a:pt x="90" y="148"/>
                  </a:lnTo>
                  <a:lnTo>
                    <a:pt x="66" y="180"/>
                  </a:lnTo>
                  <a:lnTo>
                    <a:pt x="48" y="214"/>
                  </a:lnTo>
                  <a:lnTo>
                    <a:pt x="30" y="250"/>
                  </a:lnTo>
                  <a:lnTo>
                    <a:pt x="18" y="288"/>
                  </a:lnTo>
                  <a:lnTo>
                    <a:pt x="8" y="328"/>
                  </a:lnTo>
                  <a:lnTo>
                    <a:pt x="2" y="36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2" y="452"/>
                  </a:lnTo>
                  <a:lnTo>
                    <a:pt x="8" y="492"/>
                  </a:lnTo>
                  <a:lnTo>
                    <a:pt x="18" y="532"/>
                  </a:lnTo>
                  <a:lnTo>
                    <a:pt x="30" y="568"/>
                  </a:lnTo>
                  <a:lnTo>
                    <a:pt x="48" y="604"/>
                  </a:lnTo>
                  <a:lnTo>
                    <a:pt x="66" y="638"/>
                  </a:lnTo>
                  <a:lnTo>
                    <a:pt x="90" y="670"/>
                  </a:lnTo>
                  <a:lnTo>
                    <a:pt x="114" y="700"/>
                  </a:lnTo>
                  <a:lnTo>
                    <a:pt x="142" y="726"/>
                  </a:lnTo>
                  <a:lnTo>
                    <a:pt x="172" y="750"/>
                  </a:lnTo>
                  <a:lnTo>
                    <a:pt x="204" y="770"/>
                  </a:lnTo>
                  <a:lnTo>
                    <a:pt x="238" y="788"/>
                  </a:lnTo>
                  <a:lnTo>
                    <a:pt x="274" y="802"/>
                  </a:lnTo>
                  <a:lnTo>
                    <a:pt x="310" y="812"/>
                  </a:lnTo>
                  <a:lnTo>
                    <a:pt x="350" y="818"/>
                  </a:lnTo>
                  <a:lnTo>
                    <a:pt x="390" y="820"/>
                  </a:lnTo>
                  <a:lnTo>
                    <a:pt x="390" y="820"/>
                  </a:lnTo>
                  <a:lnTo>
                    <a:pt x="428" y="818"/>
                  </a:lnTo>
                  <a:lnTo>
                    <a:pt x="468" y="812"/>
                  </a:lnTo>
                  <a:lnTo>
                    <a:pt x="504" y="802"/>
                  </a:lnTo>
                  <a:lnTo>
                    <a:pt x="540" y="788"/>
                  </a:lnTo>
                  <a:lnTo>
                    <a:pt x="574" y="770"/>
                  </a:lnTo>
                  <a:lnTo>
                    <a:pt x="606" y="750"/>
                  </a:lnTo>
                  <a:lnTo>
                    <a:pt x="636" y="726"/>
                  </a:lnTo>
                  <a:lnTo>
                    <a:pt x="664" y="700"/>
                  </a:lnTo>
                  <a:lnTo>
                    <a:pt x="688" y="670"/>
                  </a:lnTo>
                  <a:lnTo>
                    <a:pt x="712" y="638"/>
                  </a:lnTo>
                  <a:lnTo>
                    <a:pt x="730" y="604"/>
                  </a:lnTo>
                  <a:lnTo>
                    <a:pt x="748" y="568"/>
                  </a:lnTo>
                  <a:lnTo>
                    <a:pt x="760" y="532"/>
                  </a:lnTo>
                  <a:lnTo>
                    <a:pt x="770" y="492"/>
                  </a:lnTo>
                  <a:lnTo>
                    <a:pt x="776" y="452"/>
                  </a:lnTo>
                  <a:lnTo>
                    <a:pt x="778" y="410"/>
                  </a:lnTo>
                  <a:lnTo>
                    <a:pt x="778" y="410"/>
                  </a:lnTo>
                  <a:lnTo>
                    <a:pt x="776" y="368"/>
                  </a:lnTo>
                  <a:lnTo>
                    <a:pt x="770" y="328"/>
                  </a:lnTo>
                  <a:lnTo>
                    <a:pt x="760" y="288"/>
                  </a:lnTo>
                  <a:lnTo>
                    <a:pt x="748" y="250"/>
                  </a:lnTo>
                  <a:lnTo>
                    <a:pt x="730" y="214"/>
                  </a:lnTo>
                  <a:lnTo>
                    <a:pt x="712" y="180"/>
                  </a:lnTo>
                  <a:lnTo>
                    <a:pt x="688" y="148"/>
                  </a:lnTo>
                  <a:lnTo>
                    <a:pt x="664" y="120"/>
                  </a:lnTo>
                  <a:lnTo>
                    <a:pt x="636" y="94"/>
                  </a:lnTo>
                  <a:lnTo>
                    <a:pt x="606" y="70"/>
                  </a:lnTo>
                  <a:lnTo>
                    <a:pt x="574" y="48"/>
                  </a:lnTo>
                  <a:lnTo>
                    <a:pt x="540" y="32"/>
                  </a:lnTo>
                  <a:lnTo>
                    <a:pt x="504" y="18"/>
                  </a:lnTo>
                  <a:lnTo>
                    <a:pt x="468" y="8"/>
                  </a:lnTo>
                  <a:lnTo>
                    <a:pt x="428" y="2"/>
                  </a:lnTo>
                  <a:lnTo>
                    <a:pt x="390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455" y="1918"/>
              <a:ext cx="780" cy="824"/>
            </a:xfrm>
            <a:custGeom>
              <a:avLst/>
              <a:gdLst>
                <a:gd name="T0" fmla="*/ 390 w 780"/>
                <a:gd name="T1" fmla="*/ 0 h 824"/>
                <a:gd name="T2" fmla="*/ 312 w 780"/>
                <a:gd name="T3" fmla="*/ 8 h 824"/>
                <a:gd name="T4" fmla="*/ 238 w 780"/>
                <a:gd name="T5" fmla="*/ 32 h 824"/>
                <a:gd name="T6" fmla="*/ 172 w 780"/>
                <a:gd name="T7" fmla="*/ 70 h 824"/>
                <a:gd name="T8" fmla="*/ 114 w 780"/>
                <a:gd name="T9" fmla="*/ 122 h 824"/>
                <a:gd name="T10" fmla="*/ 66 w 780"/>
                <a:gd name="T11" fmla="*/ 182 h 824"/>
                <a:gd name="T12" fmla="*/ 30 w 780"/>
                <a:gd name="T13" fmla="*/ 252 h 824"/>
                <a:gd name="T14" fmla="*/ 8 w 780"/>
                <a:gd name="T15" fmla="*/ 330 h 824"/>
                <a:gd name="T16" fmla="*/ 0 w 780"/>
                <a:gd name="T17" fmla="*/ 412 h 824"/>
                <a:gd name="T18" fmla="*/ 2 w 780"/>
                <a:gd name="T19" fmla="*/ 454 h 824"/>
                <a:gd name="T20" fmla="*/ 18 w 780"/>
                <a:gd name="T21" fmla="*/ 534 h 824"/>
                <a:gd name="T22" fmla="*/ 48 w 780"/>
                <a:gd name="T23" fmla="*/ 608 h 824"/>
                <a:gd name="T24" fmla="*/ 90 w 780"/>
                <a:gd name="T25" fmla="*/ 674 h 824"/>
                <a:gd name="T26" fmla="*/ 142 w 780"/>
                <a:gd name="T27" fmla="*/ 730 h 824"/>
                <a:gd name="T28" fmla="*/ 204 w 780"/>
                <a:gd name="T29" fmla="*/ 774 h 824"/>
                <a:gd name="T30" fmla="*/ 274 w 780"/>
                <a:gd name="T31" fmla="*/ 806 h 824"/>
                <a:gd name="T32" fmla="*/ 350 w 780"/>
                <a:gd name="T33" fmla="*/ 822 h 824"/>
                <a:gd name="T34" fmla="*/ 390 w 780"/>
                <a:gd name="T35" fmla="*/ 824 h 824"/>
                <a:gd name="T36" fmla="*/ 468 w 780"/>
                <a:gd name="T37" fmla="*/ 816 h 824"/>
                <a:gd name="T38" fmla="*/ 542 w 780"/>
                <a:gd name="T39" fmla="*/ 792 h 824"/>
                <a:gd name="T40" fmla="*/ 608 w 780"/>
                <a:gd name="T41" fmla="*/ 754 h 824"/>
                <a:gd name="T42" fmla="*/ 666 w 780"/>
                <a:gd name="T43" fmla="*/ 704 h 824"/>
                <a:gd name="T44" fmla="*/ 714 w 780"/>
                <a:gd name="T45" fmla="*/ 642 h 824"/>
                <a:gd name="T46" fmla="*/ 750 w 780"/>
                <a:gd name="T47" fmla="*/ 572 h 824"/>
                <a:gd name="T48" fmla="*/ 772 w 780"/>
                <a:gd name="T49" fmla="*/ 496 h 824"/>
                <a:gd name="T50" fmla="*/ 780 w 780"/>
                <a:gd name="T51" fmla="*/ 412 h 824"/>
                <a:gd name="T52" fmla="*/ 778 w 780"/>
                <a:gd name="T53" fmla="*/ 370 h 824"/>
                <a:gd name="T54" fmla="*/ 764 w 780"/>
                <a:gd name="T55" fmla="*/ 290 h 824"/>
                <a:gd name="T56" fmla="*/ 734 w 780"/>
                <a:gd name="T57" fmla="*/ 216 h 824"/>
                <a:gd name="T58" fmla="*/ 692 w 780"/>
                <a:gd name="T59" fmla="*/ 150 h 824"/>
                <a:gd name="T60" fmla="*/ 638 w 780"/>
                <a:gd name="T61" fmla="*/ 94 h 824"/>
                <a:gd name="T62" fmla="*/ 576 w 780"/>
                <a:gd name="T63" fmla="*/ 50 h 824"/>
                <a:gd name="T64" fmla="*/ 506 w 780"/>
                <a:gd name="T65" fmla="*/ 18 h 824"/>
                <a:gd name="T66" fmla="*/ 430 w 780"/>
                <a:gd name="T67" fmla="*/ 2 h 824"/>
                <a:gd name="T68" fmla="*/ 390 w 780"/>
                <a:gd name="T6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0" h="824">
                  <a:moveTo>
                    <a:pt x="390" y="0"/>
                  </a:moveTo>
                  <a:lnTo>
                    <a:pt x="390" y="0"/>
                  </a:lnTo>
                  <a:lnTo>
                    <a:pt x="350" y="2"/>
                  </a:lnTo>
                  <a:lnTo>
                    <a:pt x="312" y="8"/>
                  </a:lnTo>
                  <a:lnTo>
                    <a:pt x="274" y="18"/>
                  </a:lnTo>
                  <a:lnTo>
                    <a:pt x="238" y="32"/>
                  </a:lnTo>
                  <a:lnTo>
                    <a:pt x="204" y="50"/>
                  </a:lnTo>
                  <a:lnTo>
                    <a:pt x="172" y="70"/>
                  </a:lnTo>
                  <a:lnTo>
                    <a:pt x="142" y="94"/>
                  </a:lnTo>
                  <a:lnTo>
                    <a:pt x="114" y="122"/>
                  </a:lnTo>
                  <a:lnTo>
                    <a:pt x="90" y="150"/>
                  </a:lnTo>
                  <a:lnTo>
                    <a:pt x="66" y="182"/>
                  </a:lnTo>
                  <a:lnTo>
                    <a:pt x="48" y="216"/>
                  </a:lnTo>
                  <a:lnTo>
                    <a:pt x="30" y="252"/>
                  </a:lnTo>
                  <a:lnTo>
                    <a:pt x="18" y="290"/>
                  </a:lnTo>
                  <a:lnTo>
                    <a:pt x="8" y="330"/>
                  </a:lnTo>
                  <a:lnTo>
                    <a:pt x="2" y="370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2" y="454"/>
                  </a:lnTo>
                  <a:lnTo>
                    <a:pt x="8" y="496"/>
                  </a:lnTo>
                  <a:lnTo>
                    <a:pt x="18" y="534"/>
                  </a:lnTo>
                  <a:lnTo>
                    <a:pt x="30" y="572"/>
                  </a:lnTo>
                  <a:lnTo>
                    <a:pt x="48" y="608"/>
                  </a:lnTo>
                  <a:lnTo>
                    <a:pt x="66" y="642"/>
                  </a:lnTo>
                  <a:lnTo>
                    <a:pt x="90" y="674"/>
                  </a:lnTo>
                  <a:lnTo>
                    <a:pt x="114" y="704"/>
                  </a:lnTo>
                  <a:lnTo>
                    <a:pt x="142" y="730"/>
                  </a:lnTo>
                  <a:lnTo>
                    <a:pt x="172" y="754"/>
                  </a:lnTo>
                  <a:lnTo>
                    <a:pt x="204" y="774"/>
                  </a:lnTo>
                  <a:lnTo>
                    <a:pt x="238" y="792"/>
                  </a:lnTo>
                  <a:lnTo>
                    <a:pt x="274" y="806"/>
                  </a:lnTo>
                  <a:lnTo>
                    <a:pt x="312" y="816"/>
                  </a:lnTo>
                  <a:lnTo>
                    <a:pt x="350" y="822"/>
                  </a:lnTo>
                  <a:lnTo>
                    <a:pt x="390" y="824"/>
                  </a:lnTo>
                  <a:lnTo>
                    <a:pt x="390" y="824"/>
                  </a:lnTo>
                  <a:lnTo>
                    <a:pt x="430" y="822"/>
                  </a:lnTo>
                  <a:lnTo>
                    <a:pt x="468" y="816"/>
                  </a:lnTo>
                  <a:lnTo>
                    <a:pt x="506" y="806"/>
                  </a:lnTo>
                  <a:lnTo>
                    <a:pt x="542" y="792"/>
                  </a:lnTo>
                  <a:lnTo>
                    <a:pt x="576" y="774"/>
                  </a:lnTo>
                  <a:lnTo>
                    <a:pt x="608" y="754"/>
                  </a:lnTo>
                  <a:lnTo>
                    <a:pt x="638" y="730"/>
                  </a:lnTo>
                  <a:lnTo>
                    <a:pt x="666" y="704"/>
                  </a:lnTo>
                  <a:lnTo>
                    <a:pt x="692" y="674"/>
                  </a:lnTo>
                  <a:lnTo>
                    <a:pt x="714" y="642"/>
                  </a:lnTo>
                  <a:lnTo>
                    <a:pt x="734" y="608"/>
                  </a:lnTo>
                  <a:lnTo>
                    <a:pt x="750" y="572"/>
                  </a:lnTo>
                  <a:lnTo>
                    <a:pt x="764" y="534"/>
                  </a:lnTo>
                  <a:lnTo>
                    <a:pt x="772" y="496"/>
                  </a:lnTo>
                  <a:lnTo>
                    <a:pt x="778" y="454"/>
                  </a:lnTo>
                  <a:lnTo>
                    <a:pt x="780" y="412"/>
                  </a:lnTo>
                  <a:lnTo>
                    <a:pt x="780" y="412"/>
                  </a:lnTo>
                  <a:lnTo>
                    <a:pt x="778" y="370"/>
                  </a:lnTo>
                  <a:lnTo>
                    <a:pt x="772" y="330"/>
                  </a:lnTo>
                  <a:lnTo>
                    <a:pt x="764" y="290"/>
                  </a:lnTo>
                  <a:lnTo>
                    <a:pt x="750" y="252"/>
                  </a:lnTo>
                  <a:lnTo>
                    <a:pt x="734" y="216"/>
                  </a:lnTo>
                  <a:lnTo>
                    <a:pt x="714" y="182"/>
                  </a:lnTo>
                  <a:lnTo>
                    <a:pt x="692" y="150"/>
                  </a:lnTo>
                  <a:lnTo>
                    <a:pt x="666" y="122"/>
                  </a:lnTo>
                  <a:lnTo>
                    <a:pt x="638" y="94"/>
                  </a:lnTo>
                  <a:lnTo>
                    <a:pt x="608" y="70"/>
                  </a:lnTo>
                  <a:lnTo>
                    <a:pt x="576" y="50"/>
                  </a:lnTo>
                  <a:lnTo>
                    <a:pt x="542" y="32"/>
                  </a:lnTo>
                  <a:lnTo>
                    <a:pt x="506" y="18"/>
                  </a:lnTo>
                  <a:lnTo>
                    <a:pt x="468" y="8"/>
                  </a:lnTo>
                  <a:lnTo>
                    <a:pt x="430" y="2"/>
                  </a:lnTo>
                  <a:lnTo>
                    <a:pt x="390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455" y="1916"/>
              <a:ext cx="784" cy="828"/>
            </a:xfrm>
            <a:custGeom>
              <a:avLst/>
              <a:gdLst>
                <a:gd name="T0" fmla="*/ 392 w 784"/>
                <a:gd name="T1" fmla="*/ 0 h 828"/>
                <a:gd name="T2" fmla="*/ 312 w 784"/>
                <a:gd name="T3" fmla="*/ 8 h 828"/>
                <a:gd name="T4" fmla="*/ 240 w 784"/>
                <a:gd name="T5" fmla="*/ 32 h 828"/>
                <a:gd name="T6" fmla="*/ 172 w 784"/>
                <a:gd name="T7" fmla="*/ 70 h 828"/>
                <a:gd name="T8" fmla="*/ 114 w 784"/>
                <a:gd name="T9" fmla="*/ 120 h 828"/>
                <a:gd name="T10" fmla="*/ 66 w 784"/>
                <a:gd name="T11" fmla="*/ 182 h 828"/>
                <a:gd name="T12" fmla="*/ 30 w 784"/>
                <a:gd name="T13" fmla="*/ 252 h 828"/>
                <a:gd name="T14" fmla="*/ 8 w 784"/>
                <a:gd name="T15" fmla="*/ 330 h 828"/>
                <a:gd name="T16" fmla="*/ 0 w 784"/>
                <a:gd name="T17" fmla="*/ 414 h 828"/>
                <a:gd name="T18" fmla="*/ 2 w 784"/>
                <a:gd name="T19" fmla="*/ 456 h 828"/>
                <a:gd name="T20" fmla="*/ 18 w 784"/>
                <a:gd name="T21" fmla="*/ 536 h 828"/>
                <a:gd name="T22" fmla="*/ 46 w 784"/>
                <a:gd name="T23" fmla="*/ 610 h 828"/>
                <a:gd name="T24" fmla="*/ 90 w 784"/>
                <a:gd name="T25" fmla="*/ 676 h 828"/>
                <a:gd name="T26" fmla="*/ 142 w 784"/>
                <a:gd name="T27" fmla="*/ 732 h 828"/>
                <a:gd name="T28" fmla="*/ 204 w 784"/>
                <a:gd name="T29" fmla="*/ 778 h 828"/>
                <a:gd name="T30" fmla="*/ 276 w 784"/>
                <a:gd name="T31" fmla="*/ 808 h 828"/>
                <a:gd name="T32" fmla="*/ 352 w 784"/>
                <a:gd name="T33" fmla="*/ 826 h 828"/>
                <a:gd name="T34" fmla="*/ 392 w 784"/>
                <a:gd name="T35" fmla="*/ 828 h 828"/>
                <a:gd name="T36" fmla="*/ 470 w 784"/>
                <a:gd name="T37" fmla="*/ 818 h 828"/>
                <a:gd name="T38" fmla="*/ 544 w 784"/>
                <a:gd name="T39" fmla="*/ 794 h 828"/>
                <a:gd name="T40" fmla="*/ 610 w 784"/>
                <a:gd name="T41" fmla="*/ 756 h 828"/>
                <a:gd name="T42" fmla="*/ 668 w 784"/>
                <a:gd name="T43" fmla="*/ 706 h 828"/>
                <a:gd name="T44" fmla="*/ 716 w 784"/>
                <a:gd name="T45" fmla="*/ 644 h 828"/>
                <a:gd name="T46" fmla="*/ 752 w 784"/>
                <a:gd name="T47" fmla="*/ 574 h 828"/>
                <a:gd name="T48" fmla="*/ 776 w 784"/>
                <a:gd name="T49" fmla="*/ 496 h 828"/>
                <a:gd name="T50" fmla="*/ 784 w 784"/>
                <a:gd name="T51" fmla="*/ 414 h 828"/>
                <a:gd name="T52" fmla="*/ 782 w 784"/>
                <a:gd name="T53" fmla="*/ 372 h 828"/>
                <a:gd name="T54" fmla="*/ 766 w 784"/>
                <a:gd name="T55" fmla="*/ 290 h 828"/>
                <a:gd name="T56" fmla="*/ 736 w 784"/>
                <a:gd name="T57" fmla="*/ 216 h 828"/>
                <a:gd name="T58" fmla="*/ 694 w 784"/>
                <a:gd name="T59" fmla="*/ 150 h 828"/>
                <a:gd name="T60" fmla="*/ 640 w 784"/>
                <a:gd name="T61" fmla="*/ 94 h 828"/>
                <a:gd name="T62" fmla="*/ 578 w 784"/>
                <a:gd name="T63" fmla="*/ 50 h 828"/>
                <a:gd name="T64" fmla="*/ 508 w 784"/>
                <a:gd name="T65" fmla="*/ 18 h 828"/>
                <a:gd name="T66" fmla="*/ 432 w 784"/>
                <a:gd name="T67" fmla="*/ 2 h 828"/>
                <a:gd name="T68" fmla="*/ 392 w 784"/>
                <a:gd name="T69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4" h="828">
                  <a:moveTo>
                    <a:pt x="392" y="0"/>
                  </a:moveTo>
                  <a:lnTo>
                    <a:pt x="392" y="0"/>
                  </a:lnTo>
                  <a:lnTo>
                    <a:pt x="352" y="2"/>
                  </a:lnTo>
                  <a:lnTo>
                    <a:pt x="312" y="8"/>
                  </a:lnTo>
                  <a:lnTo>
                    <a:pt x="276" y="18"/>
                  </a:lnTo>
                  <a:lnTo>
                    <a:pt x="240" y="32"/>
                  </a:lnTo>
                  <a:lnTo>
                    <a:pt x="204" y="50"/>
                  </a:lnTo>
                  <a:lnTo>
                    <a:pt x="172" y="70"/>
                  </a:lnTo>
                  <a:lnTo>
                    <a:pt x="142" y="94"/>
                  </a:lnTo>
                  <a:lnTo>
                    <a:pt x="114" y="120"/>
                  </a:lnTo>
                  <a:lnTo>
                    <a:pt x="90" y="150"/>
                  </a:lnTo>
                  <a:lnTo>
                    <a:pt x="66" y="182"/>
                  </a:lnTo>
                  <a:lnTo>
                    <a:pt x="46" y="216"/>
                  </a:lnTo>
                  <a:lnTo>
                    <a:pt x="30" y="252"/>
                  </a:lnTo>
                  <a:lnTo>
                    <a:pt x="18" y="290"/>
                  </a:lnTo>
                  <a:lnTo>
                    <a:pt x="8" y="330"/>
                  </a:lnTo>
                  <a:lnTo>
                    <a:pt x="2" y="372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2" y="456"/>
                  </a:lnTo>
                  <a:lnTo>
                    <a:pt x="8" y="496"/>
                  </a:lnTo>
                  <a:lnTo>
                    <a:pt x="18" y="536"/>
                  </a:lnTo>
                  <a:lnTo>
                    <a:pt x="30" y="574"/>
                  </a:lnTo>
                  <a:lnTo>
                    <a:pt x="46" y="610"/>
                  </a:lnTo>
                  <a:lnTo>
                    <a:pt x="66" y="644"/>
                  </a:lnTo>
                  <a:lnTo>
                    <a:pt x="90" y="676"/>
                  </a:lnTo>
                  <a:lnTo>
                    <a:pt x="114" y="706"/>
                  </a:lnTo>
                  <a:lnTo>
                    <a:pt x="142" y="732"/>
                  </a:lnTo>
                  <a:lnTo>
                    <a:pt x="172" y="756"/>
                  </a:lnTo>
                  <a:lnTo>
                    <a:pt x="204" y="778"/>
                  </a:lnTo>
                  <a:lnTo>
                    <a:pt x="240" y="794"/>
                  </a:lnTo>
                  <a:lnTo>
                    <a:pt x="276" y="808"/>
                  </a:lnTo>
                  <a:lnTo>
                    <a:pt x="312" y="818"/>
                  </a:lnTo>
                  <a:lnTo>
                    <a:pt x="352" y="826"/>
                  </a:lnTo>
                  <a:lnTo>
                    <a:pt x="392" y="828"/>
                  </a:lnTo>
                  <a:lnTo>
                    <a:pt x="392" y="828"/>
                  </a:lnTo>
                  <a:lnTo>
                    <a:pt x="432" y="826"/>
                  </a:lnTo>
                  <a:lnTo>
                    <a:pt x="470" y="818"/>
                  </a:lnTo>
                  <a:lnTo>
                    <a:pt x="508" y="808"/>
                  </a:lnTo>
                  <a:lnTo>
                    <a:pt x="544" y="794"/>
                  </a:lnTo>
                  <a:lnTo>
                    <a:pt x="578" y="778"/>
                  </a:lnTo>
                  <a:lnTo>
                    <a:pt x="610" y="756"/>
                  </a:lnTo>
                  <a:lnTo>
                    <a:pt x="640" y="732"/>
                  </a:lnTo>
                  <a:lnTo>
                    <a:pt x="668" y="706"/>
                  </a:lnTo>
                  <a:lnTo>
                    <a:pt x="694" y="676"/>
                  </a:lnTo>
                  <a:lnTo>
                    <a:pt x="716" y="644"/>
                  </a:lnTo>
                  <a:lnTo>
                    <a:pt x="736" y="610"/>
                  </a:lnTo>
                  <a:lnTo>
                    <a:pt x="752" y="574"/>
                  </a:lnTo>
                  <a:lnTo>
                    <a:pt x="766" y="536"/>
                  </a:lnTo>
                  <a:lnTo>
                    <a:pt x="776" y="496"/>
                  </a:lnTo>
                  <a:lnTo>
                    <a:pt x="782" y="456"/>
                  </a:lnTo>
                  <a:lnTo>
                    <a:pt x="784" y="414"/>
                  </a:lnTo>
                  <a:lnTo>
                    <a:pt x="784" y="414"/>
                  </a:lnTo>
                  <a:lnTo>
                    <a:pt x="782" y="372"/>
                  </a:lnTo>
                  <a:lnTo>
                    <a:pt x="776" y="330"/>
                  </a:lnTo>
                  <a:lnTo>
                    <a:pt x="766" y="290"/>
                  </a:lnTo>
                  <a:lnTo>
                    <a:pt x="752" y="252"/>
                  </a:lnTo>
                  <a:lnTo>
                    <a:pt x="736" y="216"/>
                  </a:lnTo>
                  <a:lnTo>
                    <a:pt x="716" y="182"/>
                  </a:lnTo>
                  <a:lnTo>
                    <a:pt x="694" y="150"/>
                  </a:lnTo>
                  <a:lnTo>
                    <a:pt x="668" y="120"/>
                  </a:lnTo>
                  <a:lnTo>
                    <a:pt x="640" y="94"/>
                  </a:lnTo>
                  <a:lnTo>
                    <a:pt x="610" y="70"/>
                  </a:lnTo>
                  <a:lnTo>
                    <a:pt x="578" y="50"/>
                  </a:lnTo>
                  <a:lnTo>
                    <a:pt x="544" y="32"/>
                  </a:lnTo>
                  <a:lnTo>
                    <a:pt x="508" y="18"/>
                  </a:lnTo>
                  <a:lnTo>
                    <a:pt x="470" y="8"/>
                  </a:lnTo>
                  <a:lnTo>
                    <a:pt x="432" y="2"/>
                  </a:lnTo>
                  <a:lnTo>
                    <a:pt x="392" y="0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453" y="1912"/>
              <a:ext cx="788" cy="832"/>
            </a:xfrm>
            <a:custGeom>
              <a:avLst/>
              <a:gdLst>
                <a:gd name="T0" fmla="*/ 394 w 788"/>
                <a:gd name="T1" fmla="*/ 0 h 832"/>
                <a:gd name="T2" fmla="*/ 316 w 788"/>
                <a:gd name="T3" fmla="*/ 8 h 832"/>
                <a:gd name="T4" fmla="*/ 242 w 788"/>
                <a:gd name="T5" fmla="*/ 34 h 832"/>
                <a:gd name="T6" fmla="*/ 174 w 788"/>
                <a:gd name="T7" fmla="*/ 72 h 832"/>
                <a:gd name="T8" fmla="*/ 116 w 788"/>
                <a:gd name="T9" fmla="*/ 122 h 832"/>
                <a:gd name="T10" fmla="*/ 68 w 788"/>
                <a:gd name="T11" fmla="*/ 184 h 832"/>
                <a:gd name="T12" fmla="*/ 32 w 788"/>
                <a:gd name="T13" fmla="*/ 254 h 832"/>
                <a:gd name="T14" fmla="*/ 8 w 788"/>
                <a:gd name="T15" fmla="*/ 332 h 832"/>
                <a:gd name="T16" fmla="*/ 0 w 788"/>
                <a:gd name="T17" fmla="*/ 416 h 832"/>
                <a:gd name="T18" fmla="*/ 2 w 788"/>
                <a:gd name="T19" fmla="*/ 458 h 832"/>
                <a:gd name="T20" fmla="*/ 18 w 788"/>
                <a:gd name="T21" fmla="*/ 540 h 832"/>
                <a:gd name="T22" fmla="*/ 48 w 788"/>
                <a:gd name="T23" fmla="*/ 614 h 832"/>
                <a:gd name="T24" fmla="*/ 92 w 788"/>
                <a:gd name="T25" fmla="*/ 680 h 832"/>
                <a:gd name="T26" fmla="*/ 144 w 788"/>
                <a:gd name="T27" fmla="*/ 738 h 832"/>
                <a:gd name="T28" fmla="*/ 208 w 788"/>
                <a:gd name="T29" fmla="*/ 782 h 832"/>
                <a:gd name="T30" fmla="*/ 278 w 788"/>
                <a:gd name="T31" fmla="*/ 814 h 832"/>
                <a:gd name="T32" fmla="*/ 354 w 788"/>
                <a:gd name="T33" fmla="*/ 830 h 832"/>
                <a:gd name="T34" fmla="*/ 394 w 788"/>
                <a:gd name="T35" fmla="*/ 832 h 832"/>
                <a:gd name="T36" fmla="*/ 474 w 788"/>
                <a:gd name="T37" fmla="*/ 824 h 832"/>
                <a:gd name="T38" fmla="*/ 548 w 788"/>
                <a:gd name="T39" fmla="*/ 800 h 832"/>
                <a:gd name="T40" fmla="*/ 614 w 788"/>
                <a:gd name="T41" fmla="*/ 762 h 832"/>
                <a:gd name="T42" fmla="*/ 674 w 788"/>
                <a:gd name="T43" fmla="*/ 710 h 832"/>
                <a:gd name="T44" fmla="*/ 722 w 788"/>
                <a:gd name="T45" fmla="*/ 648 h 832"/>
                <a:gd name="T46" fmla="*/ 758 w 788"/>
                <a:gd name="T47" fmla="*/ 578 h 832"/>
                <a:gd name="T48" fmla="*/ 780 w 788"/>
                <a:gd name="T49" fmla="*/ 500 h 832"/>
                <a:gd name="T50" fmla="*/ 788 w 788"/>
                <a:gd name="T51" fmla="*/ 416 h 832"/>
                <a:gd name="T52" fmla="*/ 786 w 788"/>
                <a:gd name="T53" fmla="*/ 374 h 832"/>
                <a:gd name="T54" fmla="*/ 772 w 788"/>
                <a:gd name="T55" fmla="*/ 292 h 832"/>
                <a:gd name="T56" fmla="*/ 742 w 788"/>
                <a:gd name="T57" fmla="*/ 218 h 832"/>
                <a:gd name="T58" fmla="*/ 698 w 788"/>
                <a:gd name="T59" fmla="*/ 152 h 832"/>
                <a:gd name="T60" fmla="*/ 646 w 788"/>
                <a:gd name="T61" fmla="*/ 96 h 832"/>
                <a:gd name="T62" fmla="*/ 582 w 788"/>
                <a:gd name="T63" fmla="*/ 50 h 832"/>
                <a:gd name="T64" fmla="*/ 512 w 788"/>
                <a:gd name="T65" fmla="*/ 20 h 832"/>
                <a:gd name="T66" fmla="*/ 436 w 788"/>
                <a:gd name="T67" fmla="*/ 2 h 832"/>
                <a:gd name="T68" fmla="*/ 394 w 788"/>
                <a:gd name="T69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8" h="832">
                  <a:moveTo>
                    <a:pt x="394" y="0"/>
                  </a:moveTo>
                  <a:lnTo>
                    <a:pt x="394" y="0"/>
                  </a:lnTo>
                  <a:lnTo>
                    <a:pt x="354" y="2"/>
                  </a:lnTo>
                  <a:lnTo>
                    <a:pt x="316" y="8"/>
                  </a:lnTo>
                  <a:lnTo>
                    <a:pt x="278" y="20"/>
                  </a:lnTo>
                  <a:lnTo>
                    <a:pt x="242" y="34"/>
                  </a:lnTo>
                  <a:lnTo>
                    <a:pt x="208" y="50"/>
                  </a:lnTo>
                  <a:lnTo>
                    <a:pt x="174" y="72"/>
                  </a:lnTo>
                  <a:lnTo>
                    <a:pt x="144" y="96"/>
                  </a:lnTo>
                  <a:lnTo>
                    <a:pt x="116" y="122"/>
                  </a:lnTo>
                  <a:lnTo>
                    <a:pt x="92" y="152"/>
                  </a:lnTo>
                  <a:lnTo>
                    <a:pt x="68" y="184"/>
                  </a:lnTo>
                  <a:lnTo>
                    <a:pt x="48" y="218"/>
                  </a:lnTo>
                  <a:lnTo>
                    <a:pt x="32" y="254"/>
                  </a:lnTo>
                  <a:lnTo>
                    <a:pt x="18" y="292"/>
                  </a:lnTo>
                  <a:lnTo>
                    <a:pt x="8" y="332"/>
                  </a:lnTo>
                  <a:lnTo>
                    <a:pt x="2" y="374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2" y="458"/>
                  </a:lnTo>
                  <a:lnTo>
                    <a:pt x="8" y="500"/>
                  </a:lnTo>
                  <a:lnTo>
                    <a:pt x="18" y="540"/>
                  </a:lnTo>
                  <a:lnTo>
                    <a:pt x="32" y="578"/>
                  </a:lnTo>
                  <a:lnTo>
                    <a:pt x="48" y="614"/>
                  </a:lnTo>
                  <a:lnTo>
                    <a:pt x="68" y="648"/>
                  </a:lnTo>
                  <a:lnTo>
                    <a:pt x="92" y="680"/>
                  </a:lnTo>
                  <a:lnTo>
                    <a:pt x="116" y="710"/>
                  </a:lnTo>
                  <a:lnTo>
                    <a:pt x="144" y="738"/>
                  </a:lnTo>
                  <a:lnTo>
                    <a:pt x="174" y="762"/>
                  </a:lnTo>
                  <a:lnTo>
                    <a:pt x="208" y="782"/>
                  </a:lnTo>
                  <a:lnTo>
                    <a:pt x="242" y="800"/>
                  </a:lnTo>
                  <a:lnTo>
                    <a:pt x="278" y="814"/>
                  </a:lnTo>
                  <a:lnTo>
                    <a:pt x="316" y="824"/>
                  </a:lnTo>
                  <a:lnTo>
                    <a:pt x="354" y="830"/>
                  </a:lnTo>
                  <a:lnTo>
                    <a:pt x="394" y="832"/>
                  </a:lnTo>
                  <a:lnTo>
                    <a:pt x="394" y="832"/>
                  </a:lnTo>
                  <a:lnTo>
                    <a:pt x="436" y="830"/>
                  </a:lnTo>
                  <a:lnTo>
                    <a:pt x="474" y="824"/>
                  </a:lnTo>
                  <a:lnTo>
                    <a:pt x="512" y="814"/>
                  </a:lnTo>
                  <a:lnTo>
                    <a:pt x="548" y="800"/>
                  </a:lnTo>
                  <a:lnTo>
                    <a:pt x="582" y="782"/>
                  </a:lnTo>
                  <a:lnTo>
                    <a:pt x="614" y="762"/>
                  </a:lnTo>
                  <a:lnTo>
                    <a:pt x="646" y="738"/>
                  </a:lnTo>
                  <a:lnTo>
                    <a:pt x="674" y="710"/>
                  </a:lnTo>
                  <a:lnTo>
                    <a:pt x="698" y="680"/>
                  </a:lnTo>
                  <a:lnTo>
                    <a:pt x="722" y="648"/>
                  </a:lnTo>
                  <a:lnTo>
                    <a:pt x="742" y="614"/>
                  </a:lnTo>
                  <a:lnTo>
                    <a:pt x="758" y="578"/>
                  </a:lnTo>
                  <a:lnTo>
                    <a:pt x="772" y="540"/>
                  </a:lnTo>
                  <a:lnTo>
                    <a:pt x="780" y="500"/>
                  </a:lnTo>
                  <a:lnTo>
                    <a:pt x="786" y="458"/>
                  </a:lnTo>
                  <a:lnTo>
                    <a:pt x="788" y="416"/>
                  </a:lnTo>
                  <a:lnTo>
                    <a:pt x="788" y="416"/>
                  </a:lnTo>
                  <a:lnTo>
                    <a:pt x="786" y="374"/>
                  </a:lnTo>
                  <a:lnTo>
                    <a:pt x="780" y="332"/>
                  </a:lnTo>
                  <a:lnTo>
                    <a:pt x="772" y="292"/>
                  </a:lnTo>
                  <a:lnTo>
                    <a:pt x="758" y="254"/>
                  </a:lnTo>
                  <a:lnTo>
                    <a:pt x="742" y="218"/>
                  </a:lnTo>
                  <a:lnTo>
                    <a:pt x="722" y="184"/>
                  </a:lnTo>
                  <a:lnTo>
                    <a:pt x="698" y="152"/>
                  </a:lnTo>
                  <a:lnTo>
                    <a:pt x="674" y="122"/>
                  </a:lnTo>
                  <a:lnTo>
                    <a:pt x="646" y="96"/>
                  </a:lnTo>
                  <a:lnTo>
                    <a:pt x="614" y="72"/>
                  </a:lnTo>
                  <a:lnTo>
                    <a:pt x="582" y="50"/>
                  </a:lnTo>
                  <a:lnTo>
                    <a:pt x="548" y="34"/>
                  </a:lnTo>
                  <a:lnTo>
                    <a:pt x="512" y="20"/>
                  </a:lnTo>
                  <a:lnTo>
                    <a:pt x="474" y="8"/>
                  </a:lnTo>
                  <a:lnTo>
                    <a:pt x="436" y="2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467" y="1926"/>
              <a:ext cx="750" cy="804"/>
            </a:xfrm>
            <a:custGeom>
              <a:avLst/>
              <a:gdLst>
                <a:gd name="T0" fmla="*/ 376 w 750"/>
                <a:gd name="T1" fmla="*/ 0 h 804"/>
                <a:gd name="T2" fmla="*/ 300 w 750"/>
                <a:gd name="T3" fmla="*/ 8 h 804"/>
                <a:gd name="T4" fmla="*/ 230 w 750"/>
                <a:gd name="T5" fmla="*/ 32 h 804"/>
                <a:gd name="T6" fmla="*/ 166 w 750"/>
                <a:gd name="T7" fmla="*/ 70 h 804"/>
                <a:gd name="T8" fmla="*/ 110 w 750"/>
                <a:gd name="T9" fmla="*/ 118 h 804"/>
                <a:gd name="T10" fmla="*/ 64 w 750"/>
                <a:gd name="T11" fmla="*/ 178 h 804"/>
                <a:gd name="T12" fmla="*/ 30 w 750"/>
                <a:gd name="T13" fmla="*/ 246 h 804"/>
                <a:gd name="T14" fmla="*/ 8 w 750"/>
                <a:gd name="T15" fmla="*/ 322 h 804"/>
                <a:gd name="T16" fmla="*/ 0 w 750"/>
                <a:gd name="T17" fmla="*/ 402 h 804"/>
                <a:gd name="T18" fmla="*/ 2 w 750"/>
                <a:gd name="T19" fmla="*/ 442 h 804"/>
                <a:gd name="T20" fmla="*/ 18 w 750"/>
                <a:gd name="T21" fmla="*/ 520 h 804"/>
                <a:gd name="T22" fmla="*/ 46 w 750"/>
                <a:gd name="T23" fmla="*/ 592 h 804"/>
                <a:gd name="T24" fmla="*/ 86 w 750"/>
                <a:gd name="T25" fmla="*/ 656 h 804"/>
                <a:gd name="T26" fmla="*/ 138 w 750"/>
                <a:gd name="T27" fmla="*/ 712 h 804"/>
                <a:gd name="T28" fmla="*/ 196 w 750"/>
                <a:gd name="T29" fmla="*/ 754 h 804"/>
                <a:gd name="T30" fmla="*/ 264 w 750"/>
                <a:gd name="T31" fmla="*/ 786 h 804"/>
                <a:gd name="T32" fmla="*/ 338 w 750"/>
                <a:gd name="T33" fmla="*/ 802 h 804"/>
                <a:gd name="T34" fmla="*/ 376 w 750"/>
                <a:gd name="T35" fmla="*/ 804 h 804"/>
                <a:gd name="T36" fmla="*/ 450 w 750"/>
                <a:gd name="T37" fmla="*/ 794 h 804"/>
                <a:gd name="T38" fmla="*/ 522 w 750"/>
                <a:gd name="T39" fmla="*/ 772 h 804"/>
                <a:gd name="T40" fmla="*/ 586 w 750"/>
                <a:gd name="T41" fmla="*/ 734 h 804"/>
                <a:gd name="T42" fmla="*/ 640 w 750"/>
                <a:gd name="T43" fmla="*/ 686 h 804"/>
                <a:gd name="T44" fmla="*/ 686 w 750"/>
                <a:gd name="T45" fmla="*/ 626 h 804"/>
                <a:gd name="T46" fmla="*/ 722 w 750"/>
                <a:gd name="T47" fmla="*/ 558 h 804"/>
                <a:gd name="T48" fmla="*/ 744 w 750"/>
                <a:gd name="T49" fmla="*/ 482 h 804"/>
                <a:gd name="T50" fmla="*/ 750 w 750"/>
                <a:gd name="T51" fmla="*/ 402 h 804"/>
                <a:gd name="T52" fmla="*/ 748 w 750"/>
                <a:gd name="T53" fmla="*/ 360 h 804"/>
                <a:gd name="T54" fmla="*/ 734 w 750"/>
                <a:gd name="T55" fmla="*/ 282 h 804"/>
                <a:gd name="T56" fmla="*/ 706 w 750"/>
                <a:gd name="T57" fmla="*/ 210 h 804"/>
                <a:gd name="T58" fmla="*/ 664 w 750"/>
                <a:gd name="T59" fmla="*/ 146 h 804"/>
                <a:gd name="T60" fmla="*/ 614 w 750"/>
                <a:gd name="T61" fmla="*/ 92 h 804"/>
                <a:gd name="T62" fmla="*/ 554 w 750"/>
                <a:gd name="T63" fmla="*/ 50 h 804"/>
                <a:gd name="T64" fmla="*/ 486 w 750"/>
                <a:gd name="T65" fmla="*/ 18 h 804"/>
                <a:gd name="T66" fmla="*/ 414 w 750"/>
                <a:gd name="T67" fmla="*/ 2 h 804"/>
                <a:gd name="T68" fmla="*/ 376 w 750"/>
                <a:gd name="T69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0" h="804">
                  <a:moveTo>
                    <a:pt x="376" y="0"/>
                  </a:moveTo>
                  <a:lnTo>
                    <a:pt x="376" y="0"/>
                  </a:lnTo>
                  <a:lnTo>
                    <a:pt x="338" y="2"/>
                  </a:lnTo>
                  <a:lnTo>
                    <a:pt x="300" y="8"/>
                  </a:lnTo>
                  <a:lnTo>
                    <a:pt x="264" y="18"/>
                  </a:lnTo>
                  <a:lnTo>
                    <a:pt x="230" y="32"/>
                  </a:lnTo>
                  <a:lnTo>
                    <a:pt x="196" y="50"/>
                  </a:lnTo>
                  <a:lnTo>
                    <a:pt x="166" y="70"/>
                  </a:lnTo>
                  <a:lnTo>
                    <a:pt x="138" y="92"/>
                  </a:lnTo>
                  <a:lnTo>
                    <a:pt x="110" y="118"/>
                  </a:lnTo>
                  <a:lnTo>
                    <a:pt x="86" y="146"/>
                  </a:lnTo>
                  <a:lnTo>
                    <a:pt x="64" y="178"/>
                  </a:lnTo>
                  <a:lnTo>
                    <a:pt x="46" y="210"/>
                  </a:lnTo>
                  <a:lnTo>
                    <a:pt x="30" y="246"/>
                  </a:lnTo>
                  <a:lnTo>
                    <a:pt x="18" y="282"/>
                  </a:lnTo>
                  <a:lnTo>
                    <a:pt x="8" y="322"/>
                  </a:lnTo>
                  <a:lnTo>
                    <a:pt x="2" y="360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2" y="442"/>
                  </a:lnTo>
                  <a:lnTo>
                    <a:pt x="8" y="482"/>
                  </a:lnTo>
                  <a:lnTo>
                    <a:pt x="18" y="520"/>
                  </a:lnTo>
                  <a:lnTo>
                    <a:pt x="30" y="558"/>
                  </a:lnTo>
                  <a:lnTo>
                    <a:pt x="46" y="592"/>
                  </a:lnTo>
                  <a:lnTo>
                    <a:pt x="64" y="626"/>
                  </a:lnTo>
                  <a:lnTo>
                    <a:pt x="86" y="656"/>
                  </a:lnTo>
                  <a:lnTo>
                    <a:pt x="110" y="686"/>
                  </a:lnTo>
                  <a:lnTo>
                    <a:pt x="138" y="712"/>
                  </a:lnTo>
                  <a:lnTo>
                    <a:pt x="166" y="734"/>
                  </a:lnTo>
                  <a:lnTo>
                    <a:pt x="196" y="754"/>
                  </a:lnTo>
                  <a:lnTo>
                    <a:pt x="230" y="772"/>
                  </a:lnTo>
                  <a:lnTo>
                    <a:pt x="264" y="786"/>
                  </a:lnTo>
                  <a:lnTo>
                    <a:pt x="300" y="794"/>
                  </a:lnTo>
                  <a:lnTo>
                    <a:pt x="338" y="802"/>
                  </a:lnTo>
                  <a:lnTo>
                    <a:pt x="376" y="804"/>
                  </a:lnTo>
                  <a:lnTo>
                    <a:pt x="376" y="804"/>
                  </a:lnTo>
                  <a:lnTo>
                    <a:pt x="414" y="802"/>
                  </a:lnTo>
                  <a:lnTo>
                    <a:pt x="450" y="794"/>
                  </a:lnTo>
                  <a:lnTo>
                    <a:pt x="486" y="786"/>
                  </a:lnTo>
                  <a:lnTo>
                    <a:pt x="522" y="772"/>
                  </a:lnTo>
                  <a:lnTo>
                    <a:pt x="554" y="754"/>
                  </a:lnTo>
                  <a:lnTo>
                    <a:pt x="586" y="734"/>
                  </a:lnTo>
                  <a:lnTo>
                    <a:pt x="614" y="712"/>
                  </a:lnTo>
                  <a:lnTo>
                    <a:pt x="640" y="686"/>
                  </a:lnTo>
                  <a:lnTo>
                    <a:pt x="664" y="656"/>
                  </a:lnTo>
                  <a:lnTo>
                    <a:pt x="686" y="626"/>
                  </a:lnTo>
                  <a:lnTo>
                    <a:pt x="706" y="592"/>
                  </a:lnTo>
                  <a:lnTo>
                    <a:pt x="722" y="558"/>
                  </a:lnTo>
                  <a:lnTo>
                    <a:pt x="734" y="520"/>
                  </a:lnTo>
                  <a:lnTo>
                    <a:pt x="744" y="482"/>
                  </a:lnTo>
                  <a:lnTo>
                    <a:pt x="748" y="442"/>
                  </a:lnTo>
                  <a:lnTo>
                    <a:pt x="750" y="402"/>
                  </a:lnTo>
                  <a:lnTo>
                    <a:pt x="750" y="402"/>
                  </a:lnTo>
                  <a:lnTo>
                    <a:pt x="748" y="360"/>
                  </a:lnTo>
                  <a:lnTo>
                    <a:pt x="744" y="322"/>
                  </a:lnTo>
                  <a:lnTo>
                    <a:pt x="734" y="282"/>
                  </a:lnTo>
                  <a:lnTo>
                    <a:pt x="722" y="246"/>
                  </a:lnTo>
                  <a:lnTo>
                    <a:pt x="706" y="210"/>
                  </a:lnTo>
                  <a:lnTo>
                    <a:pt x="686" y="178"/>
                  </a:lnTo>
                  <a:lnTo>
                    <a:pt x="664" y="146"/>
                  </a:lnTo>
                  <a:lnTo>
                    <a:pt x="640" y="118"/>
                  </a:lnTo>
                  <a:lnTo>
                    <a:pt x="614" y="92"/>
                  </a:lnTo>
                  <a:lnTo>
                    <a:pt x="586" y="70"/>
                  </a:lnTo>
                  <a:lnTo>
                    <a:pt x="554" y="50"/>
                  </a:lnTo>
                  <a:lnTo>
                    <a:pt x="522" y="32"/>
                  </a:lnTo>
                  <a:lnTo>
                    <a:pt x="486" y="18"/>
                  </a:lnTo>
                  <a:lnTo>
                    <a:pt x="450" y="8"/>
                  </a:lnTo>
                  <a:lnTo>
                    <a:pt x="414" y="2"/>
                  </a:lnTo>
                  <a:lnTo>
                    <a:pt x="376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479" y="1934"/>
              <a:ext cx="732" cy="780"/>
            </a:xfrm>
            <a:custGeom>
              <a:avLst/>
              <a:gdLst>
                <a:gd name="T0" fmla="*/ 366 w 732"/>
                <a:gd name="T1" fmla="*/ 0 h 780"/>
                <a:gd name="T2" fmla="*/ 292 w 732"/>
                <a:gd name="T3" fmla="*/ 8 h 780"/>
                <a:gd name="T4" fmla="*/ 222 w 732"/>
                <a:gd name="T5" fmla="*/ 30 h 780"/>
                <a:gd name="T6" fmla="*/ 160 w 732"/>
                <a:gd name="T7" fmla="*/ 66 h 780"/>
                <a:gd name="T8" fmla="*/ 106 w 732"/>
                <a:gd name="T9" fmla="*/ 114 h 780"/>
                <a:gd name="T10" fmla="*/ 62 w 732"/>
                <a:gd name="T11" fmla="*/ 172 h 780"/>
                <a:gd name="T12" fmla="*/ 28 w 732"/>
                <a:gd name="T13" fmla="*/ 238 h 780"/>
                <a:gd name="T14" fmla="*/ 8 w 732"/>
                <a:gd name="T15" fmla="*/ 312 h 780"/>
                <a:gd name="T16" fmla="*/ 0 w 732"/>
                <a:gd name="T17" fmla="*/ 390 h 780"/>
                <a:gd name="T18" fmla="*/ 2 w 732"/>
                <a:gd name="T19" fmla="*/ 430 h 780"/>
                <a:gd name="T20" fmla="*/ 18 w 732"/>
                <a:gd name="T21" fmla="*/ 506 h 780"/>
                <a:gd name="T22" fmla="*/ 46 w 732"/>
                <a:gd name="T23" fmla="*/ 576 h 780"/>
                <a:gd name="T24" fmla="*/ 86 w 732"/>
                <a:gd name="T25" fmla="*/ 638 h 780"/>
                <a:gd name="T26" fmla="*/ 134 w 732"/>
                <a:gd name="T27" fmla="*/ 690 h 780"/>
                <a:gd name="T28" fmla="*/ 194 w 732"/>
                <a:gd name="T29" fmla="*/ 732 h 780"/>
                <a:gd name="T30" fmla="*/ 258 w 732"/>
                <a:gd name="T31" fmla="*/ 762 h 780"/>
                <a:gd name="T32" fmla="*/ 330 w 732"/>
                <a:gd name="T33" fmla="*/ 778 h 780"/>
                <a:gd name="T34" fmla="*/ 368 w 732"/>
                <a:gd name="T35" fmla="*/ 780 h 780"/>
                <a:gd name="T36" fmla="*/ 442 w 732"/>
                <a:gd name="T37" fmla="*/ 770 h 780"/>
                <a:gd name="T38" fmla="*/ 510 w 732"/>
                <a:gd name="T39" fmla="*/ 748 h 780"/>
                <a:gd name="T40" fmla="*/ 572 w 732"/>
                <a:gd name="T41" fmla="*/ 712 h 780"/>
                <a:gd name="T42" fmla="*/ 626 w 732"/>
                <a:gd name="T43" fmla="*/ 664 h 780"/>
                <a:gd name="T44" fmla="*/ 670 w 732"/>
                <a:gd name="T45" fmla="*/ 606 h 780"/>
                <a:gd name="T46" fmla="*/ 704 w 732"/>
                <a:gd name="T47" fmla="*/ 540 h 780"/>
                <a:gd name="T48" fmla="*/ 724 w 732"/>
                <a:gd name="T49" fmla="*/ 466 h 780"/>
                <a:gd name="T50" fmla="*/ 732 w 732"/>
                <a:gd name="T51" fmla="*/ 388 h 780"/>
                <a:gd name="T52" fmla="*/ 730 w 732"/>
                <a:gd name="T53" fmla="*/ 348 h 780"/>
                <a:gd name="T54" fmla="*/ 716 w 732"/>
                <a:gd name="T55" fmla="*/ 272 h 780"/>
                <a:gd name="T56" fmla="*/ 688 w 732"/>
                <a:gd name="T57" fmla="*/ 202 h 780"/>
                <a:gd name="T58" fmla="*/ 648 w 732"/>
                <a:gd name="T59" fmla="*/ 140 h 780"/>
                <a:gd name="T60" fmla="*/ 598 w 732"/>
                <a:gd name="T61" fmla="*/ 88 h 780"/>
                <a:gd name="T62" fmla="*/ 540 w 732"/>
                <a:gd name="T63" fmla="*/ 46 h 780"/>
                <a:gd name="T64" fmla="*/ 474 w 732"/>
                <a:gd name="T65" fmla="*/ 16 h 780"/>
                <a:gd name="T66" fmla="*/ 402 w 732"/>
                <a:gd name="T67" fmla="*/ 0 h 780"/>
                <a:gd name="T68" fmla="*/ 366 w 732"/>
                <a:gd name="T6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2" h="780">
                  <a:moveTo>
                    <a:pt x="366" y="0"/>
                  </a:moveTo>
                  <a:lnTo>
                    <a:pt x="366" y="0"/>
                  </a:lnTo>
                  <a:lnTo>
                    <a:pt x="328" y="2"/>
                  </a:lnTo>
                  <a:lnTo>
                    <a:pt x="292" y="8"/>
                  </a:lnTo>
                  <a:lnTo>
                    <a:pt x="256" y="18"/>
                  </a:lnTo>
                  <a:lnTo>
                    <a:pt x="222" y="30"/>
                  </a:lnTo>
                  <a:lnTo>
                    <a:pt x="192" y="46"/>
                  </a:lnTo>
                  <a:lnTo>
                    <a:pt x="160" y="66"/>
                  </a:lnTo>
                  <a:lnTo>
                    <a:pt x="132" y="90"/>
                  </a:lnTo>
                  <a:lnTo>
                    <a:pt x="106" y="114"/>
                  </a:lnTo>
                  <a:lnTo>
                    <a:pt x="84" y="142"/>
                  </a:lnTo>
                  <a:lnTo>
                    <a:pt x="62" y="172"/>
                  </a:lnTo>
                  <a:lnTo>
                    <a:pt x="44" y="204"/>
                  </a:lnTo>
                  <a:lnTo>
                    <a:pt x="28" y="238"/>
                  </a:lnTo>
                  <a:lnTo>
                    <a:pt x="16" y="274"/>
                  </a:lnTo>
                  <a:lnTo>
                    <a:pt x="8" y="312"/>
                  </a:lnTo>
                  <a:lnTo>
                    <a:pt x="2" y="350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2" y="430"/>
                  </a:lnTo>
                  <a:lnTo>
                    <a:pt x="8" y="468"/>
                  </a:lnTo>
                  <a:lnTo>
                    <a:pt x="18" y="506"/>
                  </a:lnTo>
                  <a:lnTo>
                    <a:pt x="30" y="542"/>
                  </a:lnTo>
                  <a:lnTo>
                    <a:pt x="46" y="576"/>
                  </a:lnTo>
                  <a:lnTo>
                    <a:pt x="64" y="608"/>
                  </a:lnTo>
                  <a:lnTo>
                    <a:pt x="86" y="638"/>
                  </a:lnTo>
                  <a:lnTo>
                    <a:pt x="108" y="666"/>
                  </a:lnTo>
                  <a:lnTo>
                    <a:pt x="134" y="690"/>
                  </a:lnTo>
                  <a:lnTo>
                    <a:pt x="164" y="714"/>
                  </a:lnTo>
                  <a:lnTo>
                    <a:pt x="194" y="732"/>
                  </a:lnTo>
                  <a:lnTo>
                    <a:pt x="226" y="750"/>
                  </a:lnTo>
                  <a:lnTo>
                    <a:pt x="258" y="762"/>
                  </a:lnTo>
                  <a:lnTo>
                    <a:pt x="294" y="772"/>
                  </a:lnTo>
                  <a:lnTo>
                    <a:pt x="330" y="778"/>
                  </a:lnTo>
                  <a:lnTo>
                    <a:pt x="368" y="780"/>
                  </a:lnTo>
                  <a:lnTo>
                    <a:pt x="368" y="780"/>
                  </a:lnTo>
                  <a:lnTo>
                    <a:pt x="404" y="778"/>
                  </a:lnTo>
                  <a:lnTo>
                    <a:pt x="442" y="770"/>
                  </a:lnTo>
                  <a:lnTo>
                    <a:pt x="476" y="762"/>
                  </a:lnTo>
                  <a:lnTo>
                    <a:pt x="510" y="748"/>
                  </a:lnTo>
                  <a:lnTo>
                    <a:pt x="542" y="732"/>
                  </a:lnTo>
                  <a:lnTo>
                    <a:pt x="572" y="712"/>
                  </a:lnTo>
                  <a:lnTo>
                    <a:pt x="600" y="688"/>
                  </a:lnTo>
                  <a:lnTo>
                    <a:pt x="626" y="664"/>
                  </a:lnTo>
                  <a:lnTo>
                    <a:pt x="650" y="636"/>
                  </a:lnTo>
                  <a:lnTo>
                    <a:pt x="670" y="606"/>
                  </a:lnTo>
                  <a:lnTo>
                    <a:pt x="688" y="574"/>
                  </a:lnTo>
                  <a:lnTo>
                    <a:pt x="704" y="540"/>
                  </a:lnTo>
                  <a:lnTo>
                    <a:pt x="716" y="504"/>
                  </a:lnTo>
                  <a:lnTo>
                    <a:pt x="724" y="466"/>
                  </a:lnTo>
                  <a:lnTo>
                    <a:pt x="730" y="428"/>
                  </a:lnTo>
                  <a:lnTo>
                    <a:pt x="732" y="388"/>
                  </a:lnTo>
                  <a:lnTo>
                    <a:pt x="732" y="388"/>
                  </a:lnTo>
                  <a:lnTo>
                    <a:pt x="730" y="348"/>
                  </a:lnTo>
                  <a:lnTo>
                    <a:pt x="724" y="310"/>
                  </a:lnTo>
                  <a:lnTo>
                    <a:pt x="716" y="272"/>
                  </a:lnTo>
                  <a:lnTo>
                    <a:pt x="702" y="236"/>
                  </a:lnTo>
                  <a:lnTo>
                    <a:pt x="688" y="202"/>
                  </a:lnTo>
                  <a:lnTo>
                    <a:pt x="668" y="170"/>
                  </a:lnTo>
                  <a:lnTo>
                    <a:pt x="648" y="140"/>
                  </a:lnTo>
                  <a:lnTo>
                    <a:pt x="624" y="112"/>
                  </a:lnTo>
                  <a:lnTo>
                    <a:pt x="598" y="88"/>
                  </a:lnTo>
                  <a:lnTo>
                    <a:pt x="570" y="66"/>
                  </a:lnTo>
                  <a:lnTo>
                    <a:pt x="540" y="46"/>
                  </a:lnTo>
                  <a:lnTo>
                    <a:pt x="508" y="30"/>
                  </a:lnTo>
                  <a:lnTo>
                    <a:pt x="474" y="16"/>
                  </a:lnTo>
                  <a:lnTo>
                    <a:pt x="438" y="6"/>
                  </a:lnTo>
                  <a:lnTo>
                    <a:pt x="402" y="0"/>
                  </a:lnTo>
                  <a:lnTo>
                    <a:pt x="366" y="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967" y="1964"/>
              <a:ext cx="146" cy="108"/>
            </a:xfrm>
            <a:custGeom>
              <a:avLst/>
              <a:gdLst>
                <a:gd name="T0" fmla="*/ 0 w 146"/>
                <a:gd name="T1" fmla="*/ 18 h 108"/>
                <a:gd name="T2" fmla="*/ 0 w 146"/>
                <a:gd name="T3" fmla="*/ 18 h 108"/>
                <a:gd name="T4" fmla="*/ 8 w 146"/>
                <a:gd name="T5" fmla="*/ 14 h 108"/>
                <a:gd name="T6" fmla="*/ 28 w 146"/>
                <a:gd name="T7" fmla="*/ 6 h 108"/>
                <a:gd name="T8" fmla="*/ 42 w 146"/>
                <a:gd name="T9" fmla="*/ 2 h 108"/>
                <a:gd name="T10" fmla="*/ 56 w 146"/>
                <a:gd name="T11" fmla="*/ 0 h 108"/>
                <a:gd name="T12" fmla="*/ 70 w 146"/>
                <a:gd name="T13" fmla="*/ 2 h 108"/>
                <a:gd name="T14" fmla="*/ 86 w 146"/>
                <a:gd name="T15" fmla="*/ 6 h 108"/>
                <a:gd name="T16" fmla="*/ 86 w 146"/>
                <a:gd name="T17" fmla="*/ 6 h 108"/>
                <a:gd name="T18" fmla="*/ 106 w 146"/>
                <a:gd name="T19" fmla="*/ 16 h 108"/>
                <a:gd name="T20" fmla="*/ 112 w 146"/>
                <a:gd name="T21" fmla="*/ 20 h 108"/>
                <a:gd name="T22" fmla="*/ 116 w 146"/>
                <a:gd name="T23" fmla="*/ 26 h 108"/>
                <a:gd name="T24" fmla="*/ 120 w 146"/>
                <a:gd name="T25" fmla="*/ 32 h 108"/>
                <a:gd name="T26" fmla="*/ 122 w 146"/>
                <a:gd name="T27" fmla="*/ 42 h 108"/>
                <a:gd name="T28" fmla="*/ 130 w 146"/>
                <a:gd name="T29" fmla="*/ 68 h 108"/>
                <a:gd name="T30" fmla="*/ 130 w 146"/>
                <a:gd name="T31" fmla="*/ 68 h 108"/>
                <a:gd name="T32" fmla="*/ 138 w 146"/>
                <a:gd name="T33" fmla="*/ 92 h 108"/>
                <a:gd name="T34" fmla="*/ 144 w 146"/>
                <a:gd name="T35" fmla="*/ 104 h 108"/>
                <a:gd name="T36" fmla="*/ 146 w 146"/>
                <a:gd name="T37" fmla="*/ 108 h 108"/>
                <a:gd name="T38" fmla="*/ 144 w 146"/>
                <a:gd name="T39" fmla="*/ 104 h 108"/>
                <a:gd name="T40" fmla="*/ 144 w 146"/>
                <a:gd name="T41" fmla="*/ 104 h 108"/>
                <a:gd name="T42" fmla="*/ 118 w 146"/>
                <a:gd name="T43" fmla="*/ 78 h 108"/>
                <a:gd name="T44" fmla="*/ 96 w 146"/>
                <a:gd name="T45" fmla="*/ 60 h 108"/>
                <a:gd name="T46" fmla="*/ 74 w 146"/>
                <a:gd name="T47" fmla="*/ 44 h 108"/>
                <a:gd name="T48" fmla="*/ 74 w 146"/>
                <a:gd name="T49" fmla="*/ 44 h 108"/>
                <a:gd name="T50" fmla="*/ 50 w 146"/>
                <a:gd name="T51" fmla="*/ 34 h 108"/>
                <a:gd name="T52" fmla="*/ 26 w 146"/>
                <a:gd name="T53" fmla="*/ 26 h 108"/>
                <a:gd name="T54" fmla="*/ 0 w 146"/>
                <a:gd name="T55" fmla="*/ 18 h 108"/>
                <a:gd name="T56" fmla="*/ 0 w 146"/>
                <a:gd name="T57" fmla="*/ 1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08">
                  <a:moveTo>
                    <a:pt x="0" y="18"/>
                  </a:moveTo>
                  <a:lnTo>
                    <a:pt x="0" y="18"/>
                  </a:lnTo>
                  <a:lnTo>
                    <a:pt x="8" y="14"/>
                  </a:lnTo>
                  <a:lnTo>
                    <a:pt x="28" y="6"/>
                  </a:lnTo>
                  <a:lnTo>
                    <a:pt x="42" y="2"/>
                  </a:lnTo>
                  <a:lnTo>
                    <a:pt x="56" y="0"/>
                  </a:lnTo>
                  <a:lnTo>
                    <a:pt x="70" y="2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6" y="26"/>
                  </a:lnTo>
                  <a:lnTo>
                    <a:pt x="120" y="32"/>
                  </a:lnTo>
                  <a:lnTo>
                    <a:pt x="122" y="42"/>
                  </a:lnTo>
                  <a:lnTo>
                    <a:pt x="130" y="68"/>
                  </a:lnTo>
                  <a:lnTo>
                    <a:pt x="130" y="68"/>
                  </a:lnTo>
                  <a:lnTo>
                    <a:pt x="138" y="92"/>
                  </a:lnTo>
                  <a:lnTo>
                    <a:pt x="144" y="104"/>
                  </a:lnTo>
                  <a:lnTo>
                    <a:pt x="146" y="108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18" y="78"/>
                  </a:lnTo>
                  <a:lnTo>
                    <a:pt x="96" y="60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50" y="34"/>
                  </a:lnTo>
                  <a:lnTo>
                    <a:pt x="26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491" y="1940"/>
              <a:ext cx="714" cy="758"/>
            </a:xfrm>
            <a:custGeom>
              <a:avLst/>
              <a:gdLst>
                <a:gd name="T0" fmla="*/ 354 w 714"/>
                <a:gd name="T1" fmla="*/ 0 h 758"/>
                <a:gd name="T2" fmla="*/ 282 w 714"/>
                <a:gd name="T3" fmla="*/ 8 h 758"/>
                <a:gd name="T4" fmla="*/ 216 w 714"/>
                <a:gd name="T5" fmla="*/ 30 h 758"/>
                <a:gd name="T6" fmla="*/ 156 w 714"/>
                <a:gd name="T7" fmla="*/ 66 h 758"/>
                <a:gd name="T8" fmla="*/ 104 w 714"/>
                <a:gd name="T9" fmla="*/ 112 h 758"/>
                <a:gd name="T10" fmla="*/ 60 w 714"/>
                <a:gd name="T11" fmla="*/ 170 h 758"/>
                <a:gd name="T12" fmla="*/ 28 w 714"/>
                <a:gd name="T13" fmla="*/ 234 h 758"/>
                <a:gd name="T14" fmla="*/ 8 w 714"/>
                <a:gd name="T15" fmla="*/ 306 h 758"/>
                <a:gd name="T16" fmla="*/ 0 w 714"/>
                <a:gd name="T17" fmla="*/ 382 h 758"/>
                <a:gd name="T18" fmla="*/ 2 w 714"/>
                <a:gd name="T19" fmla="*/ 420 h 758"/>
                <a:gd name="T20" fmla="*/ 18 w 714"/>
                <a:gd name="T21" fmla="*/ 494 h 758"/>
                <a:gd name="T22" fmla="*/ 46 w 714"/>
                <a:gd name="T23" fmla="*/ 562 h 758"/>
                <a:gd name="T24" fmla="*/ 84 w 714"/>
                <a:gd name="T25" fmla="*/ 622 h 758"/>
                <a:gd name="T26" fmla="*/ 132 w 714"/>
                <a:gd name="T27" fmla="*/ 672 h 758"/>
                <a:gd name="T28" fmla="*/ 190 w 714"/>
                <a:gd name="T29" fmla="*/ 712 h 758"/>
                <a:gd name="T30" fmla="*/ 254 w 714"/>
                <a:gd name="T31" fmla="*/ 742 h 758"/>
                <a:gd name="T32" fmla="*/ 324 w 714"/>
                <a:gd name="T33" fmla="*/ 756 h 758"/>
                <a:gd name="T34" fmla="*/ 360 w 714"/>
                <a:gd name="T35" fmla="*/ 758 h 758"/>
                <a:gd name="T36" fmla="*/ 432 w 714"/>
                <a:gd name="T37" fmla="*/ 748 h 758"/>
                <a:gd name="T38" fmla="*/ 498 w 714"/>
                <a:gd name="T39" fmla="*/ 726 h 758"/>
                <a:gd name="T40" fmla="*/ 558 w 714"/>
                <a:gd name="T41" fmla="*/ 690 h 758"/>
                <a:gd name="T42" fmla="*/ 610 w 714"/>
                <a:gd name="T43" fmla="*/ 644 h 758"/>
                <a:gd name="T44" fmla="*/ 654 w 714"/>
                <a:gd name="T45" fmla="*/ 588 h 758"/>
                <a:gd name="T46" fmla="*/ 686 w 714"/>
                <a:gd name="T47" fmla="*/ 522 h 758"/>
                <a:gd name="T48" fmla="*/ 706 w 714"/>
                <a:gd name="T49" fmla="*/ 452 h 758"/>
                <a:gd name="T50" fmla="*/ 714 w 714"/>
                <a:gd name="T51" fmla="*/ 376 h 758"/>
                <a:gd name="T52" fmla="*/ 712 w 714"/>
                <a:gd name="T53" fmla="*/ 336 h 758"/>
                <a:gd name="T54" fmla="*/ 696 w 714"/>
                <a:gd name="T55" fmla="*/ 264 h 758"/>
                <a:gd name="T56" fmla="*/ 670 w 714"/>
                <a:gd name="T57" fmla="*/ 196 h 758"/>
                <a:gd name="T58" fmla="*/ 630 w 714"/>
                <a:gd name="T59" fmla="*/ 136 h 758"/>
                <a:gd name="T60" fmla="*/ 582 w 714"/>
                <a:gd name="T61" fmla="*/ 84 h 758"/>
                <a:gd name="T62" fmla="*/ 524 w 714"/>
                <a:gd name="T63" fmla="*/ 44 h 758"/>
                <a:gd name="T64" fmla="*/ 460 w 714"/>
                <a:gd name="T65" fmla="*/ 16 h 758"/>
                <a:gd name="T66" fmla="*/ 390 w 714"/>
                <a:gd name="T67" fmla="*/ 2 h 758"/>
                <a:gd name="T68" fmla="*/ 354 w 714"/>
                <a:gd name="T69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4" h="758">
                  <a:moveTo>
                    <a:pt x="354" y="0"/>
                  </a:moveTo>
                  <a:lnTo>
                    <a:pt x="354" y="0"/>
                  </a:lnTo>
                  <a:lnTo>
                    <a:pt x="318" y="2"/>
                  </a:lnTo>
                  <a:lnTo>
                    <a:pt x="282" y="8"/>
                  </a:lnTo>
                  <a:lnTo>
                    <a:pt x="248" y="18"/>
                  </a:lnTo>
                  <a:lnTo>
                    <a:pt x="216" y="30"/>
                  </a:lnTo>
                  <a:lnTo>
                    <a:pt x="186" y="46"/>
                  </a:lnTo>
                  <a:lnTo>
                    <a:pt x="156" y="66"/>
                  </a:lnTo>
                  <a:lnTo>
                    <a:pt x="128" y="88"/>
                  </a:lnTo>
                  <a:lnTo>
                    <a:pt x="104" y="112"/>
                  </a:lnTo>
                  <a:lnTo>
                    <a:pt x="80" y="140"/>
                  </a:lnTo>
                  <a:lnTo>
                    <a:pt x="60" y="170"/>
                  </a:lnTo>
                  <a:lnTo>
                    <a:pt x="42" y="200"/>
                  </a:lnTo>
                  <a:lnTo>
                    <a:pt x="28" y="234"/>
                  </a:lnTo>
                  <a:lnTo>
                    <a:pt x="16" y="268"/>
                  </a:lnTo>
                  <a:lnTo>
                    <a:pt x="8" y="306"/>
                  </a:lnTo>
                  <a:lnTo>
                    <a:pt x="2" y="342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2" y="420"/>
                  </a:lnTo>
                  <a:lnTo>
                    <a:pt x="8" y="458"/>
                  </a:lnTo>
                  <a:lnTo>
                    <a:pt x="18" y="494"/>
                  </a:lnTo>
                  <a:lnTo>
                    <a:pt x="30" y="528"/>
                  </a:lnTo>
                  <a:lnTo>
                    <a:pt x="46" y="562"/>
                  </a:lnTo>
                  <a:lnTo>
                    <a:pt x="64" y="592"/>
                  </a:lnTo>
                  <a:lnTo>
                    <a:pt x="84" y="622"/>
                  </a:lnTo>
                  <a:lnTo>
                    <a:pt x="108" y="648"/>
                  </a:lnTo>
                  <a:lnTo>
                    <a:pt x="132" y="672"/>
                  </a:lnTo>
                  <a:lnTo>
                    <a:pt x="160" y="694"/>
                  </a:lnTo>
                  <a:lnTo>
                    <a:pt x="190" y="712"/>
                  </a:lnTo>
                  <a:lnTo>
                    <a:pt x="220" y="728"/>
                  </a:lnTo>
                  <a:lnTo>
                    <a:pt x="254" y="742"/>
                  </a:lnTo>
                  <a:lnTo>
                    <a:pt x="288" y="750"/>
                  </a:lnTo>
                  <a:lnTo>
                    <a:pt x="324" y="756"/>
                  </a:lnTo>
                  <a:lnTo>
                    <a:pt x="360" y="758"/>
                  </a:lnTo>
                  <a:lnTo>
                    <a:pt x="360" y="758"/>
                  </a:lnTo>
                  <a:lnTo>
                    <a:pt x="396" y="756"/>
                  </a:lnTo>
                  <a:lnTo>
                    <a:pt x="432" y="748"/>
                  </a:lnTo>
                  <a:lnTo>
                    <a:pt x="466" y="740"/>
                  </a:lnTo>
                  <a:lnTo>
                    <a:pt x="498" y="726"/>
                  </a:lnTo>
                  <a:lnTo>
                    <a:pt x="528" y="710"/>
                  </a:lnTo>
                  <a:lnTo>
                    <a:pt x="558" y="690"/>
                  </a:lnTo>
                  <a:lnTo>
                    <a:pt x="586" y="668"/>
                  </a:lnTo>
                  <a:lnTo>
                    <a:pt x="610" y="644"/>
                  </a:lnTo>
                  <a:lnTo>
                    <a:pt x="634" y="616"/>
                  </a:lnTo>
                  <a:lnTo>
                    <a:pt x="654" y="588"/>
                  </a:lnTo>
                  <a:lnTo>
                    <a:pt x="672" y="556"/>
                  </a:lnTo>
                  <a:lnTo>
                    <a:pt x="686" y="522"/>
                  </a:lnTo>
                  <a:lnTo>
                    <a:pt x="698" y="488"/>
                  </a:lnTo>
                  <a:lnTo>
                    <a:pt x="706" y="452"/>
                  </a:lnTo>
                  <a:lnTo>
                    <a:pt x="712" y="414"/>
                  </a:lnTo>
                  <a:lnTo>
                    <a:pt x="714" y="376"/>
                  </a:lnTo>
                  <a:lnTo>
                    <a:pt x="714" y="376"/>
                  </a:lnTo>
                  <a:lnTo>
                    <a:pt x="712" y="336"/>
                  </a:lnTo>
                  <a:lnTo>
                    <a:pt x="706" y="300"/>
                  </a:lnTo>
                  <a:lnTo>
                    <a:pt x="696" y="264"/>
                  </a:lnTo>
                  <a:lnTo>
                    <a:pt x="684" y="228"/>
                  </a:lnTo>
                  <a:lnTo>
                    <a:pt x="670" y="196"/>
                  </a:lnTo>
                  <a:lnTo>
                    <a:pt x="650" y="164"/>
                  </a:lnTo>
                  <a:lnTo>
                    <a:pt x="630" y="136"/>
                  </a:lnTo>
                  <a:lnTo>
                    <a:pt x="608" y="108"/>
                  </a:lnTo>
                  <a:lnTo>
                    <a:pt x="582" y="84"/>
                  </a:lnTo>
                  <a:lnTo>
                    <a:pt x="554" y="62"/>
                  </a:lnTo>
                  <a:lnTo>
                    <a:pt x="524" y="44"/>
                  </a:lnTo>
                  <a:lnTo>
                    <a:pt x="494" y="28"/>
                  </a:lnTo>
                  <a:lnTo>
                    <a:pt x="460" y="16"/>
                  </a:lnTo>
                  <a:lnTo>
                    <a:pt x="426" y="6"/>
                  </a:lnTo>
                  <a:lnTo>
                    <a:pt x="390" y="2"/>
                  </a:lnTo>
                  <a:lnTo>
                    <a:pt x="354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503" y="1946"/>
              <a:ext cx="694" cy="736"/>
            </a:xfrm>
            <a:custGeom>
              <a:avLst/>
              <a:gdLst>
                <a:gd name="T0" fmla="*/ 344 w 694"/>
                <a:gd name="T1" fmla="*/ 0 h 736"/>
                <a:gd name="T2" fmla="*/ 274 w 694"/>
                <a:gd name="T3" fmla="*/ 8 h 736"/>
                <a:gd name="T4" fmla="*/ 210 w 694"/>
                <a:gd name="T5" fmla="*/ 30 h 736"/>
                <a:gd name="T6" fmla="*/ 152 w 694"/>
                <a:gd name="T7" fmla="*/ 66 h 736"/>
                <a:gd name="T8" fmla="*/ 100 w 694"/>
                <a:gd name="T9" fmla="*/ 112 h 736"/>
                <a:gd name="T10" fmla="*/ 58 w 694"/>
                <a:gd name="T11" fmla="*/ 166 h 736"/>
                <a:gd name="T12" fmla="*/ 26 w 694"/>
                <a:gd name="T13" fmla="*/ 230 h 736"/>
                <a:gd name="T14" fmla="*/ 8 w 694"/>
                <a:gd name="T15" fmla="*/ 298 h 736"/>
                <a:gd name="T16" fmla="*/ 0 w 694"/>
                <a:gd name="T17" fmla="*/ 372 h 736"/>
                <a:gd name="T18" fmla="*/ 4 w 694"/>
                <a:gd name="T19" fmla="*/ 410 h 736"/>
                <a:gd name="T20" fmla="*/ 18 w 694"/>
                <a:gd name="T21" fmla="*/ 482 h 736"/>
                <a:gd name="T22" fmla="*/ 44 w 694"/>
                <a:gd name="T23" fmla="*/ 546 h 736"/>
                <a:gd name="T24" fmla="*/ 82 w 694"/>
                <a:gd name="T25" fmla="*/ 604 h 736"/>
                <a:gd name="T26" fmla="*/ 130 w 694"/>
                <a:gd name="T27" fmla="*/ 654 h 736"/>
                <a:gd name="T28" fmla="*/ 186 w 694"/>
                <a:gd name="T29" fmla="*/ 692 h 736"/>
                <a:gd name="T30" fmla="*/ 248 w 694"/>
                <a:gd name="T31" fmla="*/ 720 h 736"/>
                <a:gd name="T32" fmla="*/ 316 w 694"/>
                <a:gd name="T33" fmla="*/ 734 h 736"/>
                <a:gd name="T34" fmla="*/ 352 w 694"/>
                <a:gd name="T35" fmla="*/ 736 h 736"/>
                <a:gd name="T36" fmla="*/ 422 w 694"/>
                <a:gd name="T37" fmla="*/ 726 h 736"/>
                <a:gd name="T38" fmla="*/ 486 w 694"/>
                <a:gd name="T39" fmla="*/ 704 h 736"/>
                <a:gd name="T40" fmla="*/ 544 w 694"/>
                <a:gd name="T41" fmla="*/ 670 h 736"/>
                <a:gd name="T42" fmla="*/ 596 w 694"/>
                <a:gd name="T43" fmla="*/ 624 h 736"/>
                <a:gd name="T44" fmla="*/ 638 w 694"/>
                <a:gd name="T45" fmla="*/ 570 h 736"/>
                <a:gd name="T46" fmla="*/ 668 w 694"/>
                <a:gd name="T47" fmla="*/ 506 h 736"/>
                <a:gd name="T48" fmla="*/ 688 w 694"/>
                <a:gd name="T49" fmla="*/ 438 h 736"/>
                <a:gd name="T50" fmla="*/ 694 w 694"/>
                <a:gd name="T51" fmla="*/ 364 h 736"/>
                <a:gd name="T52" fmla="*/ 692 w 694"/>
                <a:gd name="T53" fmla="*/ 326 h 736"/>
                <a:gd name="T54" fmla="*/ 678 w 694"/>
                <a:gd name="T55" fmla="*/ 254 h 736"/>
                <a:gd name="T56" fmla="*/ 650 w 694"/>
                <a:gd name="T57" fmla="*/ 188 h 736"/>
                <a:gd name="T58" fmla="*/ 612 w 694"/>
                <a:gd name="T59" fmla="*/ 130 h 736"/>
                <a:gd name="T60" fmla="*/ 566 w 694"/>
                <a:gd name="T61" fmla="*/ 82 h 736"/>
                <a:gd name="T62" fmla="*/ 510 w 694"/>
                <a:gd name="T63" fmla="*/ 42 h 736"/>
                <a:gd name="T64" fmla="*/ 448 w 694"/>
                <a:gd name="T65" fmla="*/ 16 h 736"/>
                <a:gd name="T66" fmla="*/ 380 w 694"/>
                <a:gd name="T67" fmla="*/ 2 h 736"/>
                <a:gd name="T68" fmla="*/ 344 w 694"/>
                <a:gd name="T6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4" h="736">
                  <a:moveTo>
                    <a:pt x="344" y="0"/>
                  </a:moveTo>
                  <a:lnTo>
                    <a:pt x="344" y="0"/>
                  </a:lnTo>
                  <a:lnTo>
                    <a:pt x="308" y="2"/>
                  </a:lnTo>
                  <a:lnTo>
                    <a:pt x="274" y="8"/>
                  </a:lnTo>
                  <a:lnTo>
                    <a:pt x="242" y="18"/>
                  </a:lnTo>
                  <a:lnTo>
                    <a:pt x="210" y="30"/>
                  </a:lnTo>
                  <a:lnTo>
                    <a:pt x="180" y="46"/>
                  </a:lnTo>
                  <a:lnTo>
                    <a:pt x="152" y="66"/>
                  </a:lnTo>
                  <a:lnTo>
                    <a:pt x="124" y="88"/>
                  </a:lnTo>
                  <a:lnTo>
                    <a:pt x="100" y="112"/>
                  </a:lnTo>
                  <a:lnTo>
                    <a:pt x="78" y="138"/>
                  </a:lnTo>
                  <a:lnTo>
                    <a:pt x="58" y="166"/>
                  </a:lnTo>
                  <a:lnTo>
                    <a:pt x="42" y="196"/>
                  </a:lnTo>
                  <a:lnTo>
                    <a:pt x="26" y="230"/>
                  </a:lnTo>
                  <a:lnTo>
                    <a:pt x="16" y="262"/>
                  </a:lnTo>
                  <a:lnTo>
                    <a:pt x="8" y="298"/>
                  </a:lnTo>
                  <a:lnTo>
                    <a:pt x="2" y="334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4" y="410"/>
                  </a:lnTo>
                  <a:lnTo>
                    <a:pt x="8" y="446"/>
                  </a:lnTo>
                  <a:lnTo>
                    <a:pt x="18" y="482"/>
                  </a:lnTo>
                  <a:lnTo>
                    <a:pt x="30" y="514"/>
                  </a:lnTo>
                  <a:lnTo>
                    <a:pt x="44" y="546"/>
                  </a:lnTo>
                  <a:lnTo>
                    <a:pt x="62" y="576"/>
                  </a:lnTo>
                  <a:lnTo>
                    <a:pt x="82" y="604"/>
                  </a:lnTo>
                  <a:lnTo>
                    <a:pt x="106" y="630"/>
                  </a:lnTo>
                  <a:lnTo>
                    <a:pt x="130" y="654"/>
                  </a:lnTo>
                  <a:lnTo>
                    <a:pt x="158" y="674"/>
                  </a:lnTo>
                  <a:lnTo>
                    <a:pt x="186" y="692"/>
                  </a:lnTo>
                  <a:lnTo>
                    <a:pt x="216" y="708"/>
                  </a:lnTo>
                  <a:lnTo>
                    <a:pt x="248" y="720"/>
                  </a:lnTo>
                  <a:lnTo>
                    <a:pt x="282" y="728"/>
                  </a:lnTo>
                  <a:lnTo>
                    <a:pt x="316" y="734"/>
                  </a:lnTo>
                  <a:lnTo>
                    <a:pt x="352" y="736"/>
                  </a:lnTo>
                  <a:lnTo>
                    <a:pt x="352" y="736"/>
                  </a:lnTo>
                  <a:lnTo>
                    <a:pt x="386" y="732"/>
                  </a:lnTo>
                  <a:lnTo>
                    <a:pt x="422" y="726"/>
                  </a:lnTo>
                  <a:lnTo>
                    <a:pt x="454" y="718"/>
                  </a:lnTo>
                  <a:lnTo>
                    <a:pt x="486" y="704"/>
                  </a:lnTo>
                  <a:lnTo>
                    <a:pt x="516" y="688"/>
                  </a:lnTo>
                  <a:lnTo>
                    <a:pt x="544" y="670"/>
                  </a:lnTo>
                  <a:lnTo>
                    <a:pt x="572" y="648"/>
                  </a:lnTo>
                  <a:lnTo>
                    <a:pt x="596" y="624"/>
                  </a:lnTo>
                  <a:lnTo>
                    <a:pt x="618" y="598"/>
                  </a:lnTo>
                  <a:lnTo>
                    <a:pt x="638" y="570"/>
                  </a:lnTo>
                  <a:lnTo>
                    <a:pt x="654" y="538"/>
                  </a:lnTo>
                  <a:lnTo>
                    <a:pt x="668" y="506"/>
                  </a:lnTo>
                  <a:lnTo>
                    <a:pt x="680" y="472"/>
                  </a:lnTo>
                  <a:lnTo>
                    <a:pt x="688" y="438"/>
                  </a:lnTo>
                  <a:lnTo>
                    <a:pt x="694" y="400"/>
                  </a:lnTo>
                  <a:lnTo>
                    <a:pt x="694" y="364"/>
                  </a:lnTo>
                  <a:lnTo>
                    <a:pt x="694" y="364"/>
                  </a:lnTo>
                  <a:lnTo>
                    <a:pt x="692" y="326"/>
                  </a:lnTo>
                  <a:lnTo>
                    <a:pt x="686" y="290"/>
                  </a:lnTo>
                  <a:lnTo>
                    <a:pt x="678" y="254"/>
                  </a:lnTo>
                  <a:lnTo>
                    <a:pt x="666" y="220"/>
                  </a:lnTo>
                  <a:lnTo>
                    <a:pt x="650" y="188"/>
                  </a:lnTo>
                  <a:lnTo>
                    <a:pt x="634" y="158"/>
                  </a:lnTo>
                  <a:lnTo>
                    <a:pt x="612" y="130"/>
                  </a:lnTo>
                  <a:lnTo>
                    <a:pt x="590" y="106"/>
                  </a:lnTo>
                  <a:lnTo>
                    <a:pt x="566" y="82"/>
                  </a:lnTo>
                  <a:lnTo>
                    <a:pt x="538" y="60"/>
                  </a:lnTo>
                  <a:lnTo>
                    <a:pt x="510" y="42"/>
                  </a:lnTo>
                  <a:lnTo>
                    <a:pt x="480" y="28"/>
                  </a:lnTo>
                  <a:lnTo>
                    <a:pt x="448" y="16"/>
                  </a:lnTo>
                  <a:lnTo>
                    <a:pt x="414" y="6"/>
                  </a:lnTo>
                  <a:lnTo>
                    <a:pt x="380" y="2"/>
                  </a:lnTo>
                  <a:lnTo>
                    <a:pt x="344" y="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2517" y="1952"/>
              <a:ext cx="674" cy="714"/>
            </a:xfrm>
            <a:custGeom>
              <a:avLst/>
              <a:gdLst>
                <a:gd name="T0" fmla="*/ 332 w 674"/>
                <a:gd name="T1" fmla="*/ 0 h 714"/>
                <a:gd name="T2" fmla="*/ 264 w 674"/>
                <a:gd name="T3" fmla="*/ 10 h 714"/>
                <a:gd name="T4" fmla="*/ 200 w 674"/>
                <a:gd name="T5" fmla="*/ 32 h 714"/>
                <a:gd name="T6" fmla="*/ 144 w 674"/>
                <a:gd name="T7" fmla="*/ 66 h 714"/>
                <a:gd name="T8" fmla="*/ 94 w 674"/>
                <a:gd name="T9" fmla="*/ 110 h 714"/>
                <a:gd name="T10" fmla="*/ 54 w 674"/>
                <a:gd name="T11" fmla="*/ 164 h 714"/>
                <a:gd name="T12" fmla="*/ 24 w 674"/>
                <a:gd name="T13" fmla="*/ 224 h 714"/>
                <a:gd name="T14" fmla="*/ 6 w 674"/>
                <a:gd name="T15" fmla="*/ 292 h 714"/>
                <a:gd name="T16" fmla="*/ 0 w 674"/>
                <a:gd name="T17" fmla="*/ 362 h 714"/>
                <a:gd name="T18" fmla="*/ 2 w 674"/>
                <a:gd name="T19" fmla="*/ 400 h 714"/>
                <a:gd name="T20" fmla="*/ 16 w 674"/>
                <a:gd name="T21" fmla="*/ 468 h 714"/>
                <a:gd name="T22" fmla="*/ 42 w 674"/>
                <a:gd name="T23" fmla="*/ 532 h 714"/>
                <a:gd name="T24" fmla="*/ 80 w 674"/>
                <a:gd name="T25" fmla="*/ 588 h 714"/>
                <a:gd name="T26" fmla="*/ 126 w 674"/>
                <a:gd name="T27" fmla="*/ 636 h 714"/>
                <a:gd name="T28" fmla="*/ 180 w 674"/>
                <a:gd name="T29" fmla="*/ 674 h 714"/>
                <a:gd name="T30" fmla="*/ 242 w 674"/>
                <a:gd name="T31" fmla="*/ 700 h 714"/>
                <a:gd name="T32" fmla="*/ 308 w 674"/>
                <a:gd name="T33" fmla="*/ 712 h 714"/>
                <a:gd name="T34" fmla="*/ 342 w 674"/>
                <a:gd name="T35" fmla="*/ 714 h 714"/>
                <a:gd name="T36" fmla="*/ 410 w 674"/>
                <a:gd name="T37" fmla="*/ 704 h 714"/>
                <a:gd name="T38" fmla="*/ 472 w 674"/>
                <a:gd name="T39" fmla="*/ 684 h 714"/>
                <a:gd name="T40" fmla="*/ 530 w 674"/>
                <a:gd name="T41" fmla="*/ 650 h 714"/>
                <a:gd name="T42" fmla="*/ 578 w 674"/>
                <a:gd name="T43" fmla="*/ 604 h 714"/>
                <a:gd name="T44" fmla="*/ 620 w 674"/>
                <a:gd name="T45" fmla="*/ 552 h 714"/>
                <a:gd name="T46" fmla="*/ 650 w 674"/>
                <a:gd name="T47" fmla="*/ 490 h 714"/>
                <a:gd name="T48" fmla="*/ 668 w 674"/>
                <a:gd name="T49" fmla="*/ 424 h 714"/>
                <a:gd name="T50" fmla="*/ 674 w 674"/>
                <a:gd name="T51" fmla="*/ 352 h 714"/>
                <a:gd name="T52" fmla="*/ 672 w 674"/>
                <a:gd name="T53" fmla="*/ 314 h 714"/>
                <a:gd name="T54" fmla="*/ 658 w 674"/>
                <a:gd name="T55" fmla="*/ 246 h 714"/>
                <a:gd name="T56" fmla="*/ 630 w 674"/>
                <a:gd name="T57" fmla="*/ 182 h 714"/>
                <a:gd name="T58" fmla="*/ 594 w 674"/>
                <a:gd name="T59" fmla="*/ 126 h 714"/>
                <a:gd name="T60" fmla="*/ 548 w 674"/>
                <a:gd name="T61" fmla="*/ 78 h 714"/>
                <a:gd name="T62" fmla="*/ 492 w 674"/>
                <a:gd name="T63" fmla="*/ 42 h 714"/>
                <a:gd name="T64" fmla="*/ 432 w 674"/>
                <a:gd name="T65" fmla="*/ 16 h 714"/>
                <a:gd name="T66" fmla="*/ 366 w 674"/>
                <a:gd name="T67" fmla="*/ 2 h 714"/>
                <a:gd name="T68" fmla="*/ 332 w 674"/>
                <a:gd name="T69" fmla="*/ 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4" h="714">
                  <a:moveTo>
                    <a:pt x="332" y="0"/>
                  </a:moveTo>
                  <a:lnTo>
                    <a:pt x="332" y="0"/>
                  </a:lnTo>
                  <a:lnTo>
                    <a:pt x="298" y="4"/>
                  </a:lnTo>
                  <a:lnTo>
                    <a:pt x="264" y="10"/>
                  </a:lnTo>
                  <a:lnTo>
                    <a:pt x="232" y="18"/>
                  </a:lnTo>
                  <a:lnTo>
                    <a:pt x="200" y="32"/>
                  </a:lnTo>
                  <a:lnTo>
                    <a:pt x="172" y="46"/>
                  </a:lnTo>
                  <a:lnTo>
                    <a:pt x="144" y="66"/>
                  </a:lnTo>
                  <a:lnTo>
                    <a:pt x="118" y="86"/>
                  </a:lnTo>
                  <a:lnTo>
                    <a:pt x="94" y="110"/>
                  </a:lnTo>
                  <a:lnTo>
                    <a:pt x="74" y="136"/>
                  </a:lnTo>
                  <a:lnTo>
                    <a:pt x="54" y="164"/>
                  </a:lnTo>
                  <a:lnTo>
                    <a:pt x="38" y="192"/>
                  </a:lnTo>
                  <a:lnTo>
                    <a:pt x="24" y="224"/>
                  </a:lnTo>
                  <a:lnTo>
                    <a:pt x="12" y="256"/>
                  </a:lnTo>
                  <a:lnTo>
                    <a:pt x="6" y="292"/>
                  </a:lnTo>
                  <a:lnTo>
                    <a:pt x="0" y="326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400"/>
                  </a:lnTo>
                  <a:lnTo>
                    <a:pt x="8" y="434"/>
                  </a:lnTo>
                  <a:lnTo>
                    <a:pt x="16" y="468"/>
                  </a:lnTo>
                  <a:lnTo>
                    <a:pt x="28" y="500"/>
                  </a:lnTo>
                  <a:lnTo>
                    <a:pt x="42" y="532"/>
                  </a:lnTo>
                  <a:lnTo>
                    <a:pt x="60" y="560"/>
                  </a:lnTo>
                  <a:lnTo>
                    <a:pt x="80" y="588"/>
                  </a:lnTo>
                  <a:lnTo>
                    <a:pt x="102" y="612"/>
                  </a:lnTo>
                  <a:lnTo>
                    <a:pt x="126" y="636"/>
                  </a:lnTo>
                  <a:lnTo>
                    <a:pt x="152" y="656"/>
                  </a:lnTo>
                  <a:lnTo>
                    <a:pt x="180" y="674"/>
                  </a:lnTo>
                  <a:lnTo>
                    <a:pt x="210" y="688"/>
                  </a:lnTo>
                  <a:lnTo>
                    <a:pt x="242" y="700"/>
                  </a:lnTo>
                  <a:lnTo>
                    <a:pt x="274" y="708"/>
                  </a:lnTo>
                  <a:lnTo>
                    <a:pt x="308" y="712"/>
                  </a:lnTo>
                  <a:lnTo>
                    <a:pt x="342" y="714"/>
                  </a:lnTo>
                  <a:lnTo>
                    <a:pt x="342" y="714"/>
                  </a:lnTo>
                  <a:lnTo>
                    <a:pt x="376" y="710"/>
                  </a:lnTo>
                  <a:lnTo>
                    <a:pt x="410" y="704"/>
                  </a:lnTo>
                  <a:lnTo>
                    <a:pt x="442" y="696"/>
                  </a:lnTo>
                  <a:lnTo>
                    <a:pt x="472" y="684"/>
                  </a:lnTo>
                  <a:lnTo>
                    <a:pt x="502" y="668"/>
                  </a:lnTo>
                  <a:lnTo>
                    <a:pt x="530" y="650"/>
                  </a:lnTo>
                  <a:lnTo>
                    <a:pt x="554" y="628"/>
                  </a:lnTo>
                  <a:lnTo>
                    <a:pt x="578" y="604"/>
                  </a:lnTo>
                  <a:lnTo>
                    <a:pt x="600" y="580"/>
                  </a:lnTo>
                  <a:lnTo>
                    <a:pt x="620" y="552"/>
                  </a:lnTo>
                  <a:lnTo>
                    <a:pt x="636" y="522"/>
                  </a:lnTo>
                  <a:lnTo>
                    <a:pt x="650" y="490"/>
                  </a:lnTo>
                  <a:lnTo>
                    <a:pt x="660" y="458"/>
                  </a:lnTo>
                  <a:lnTo>
                    <a:pt x="668" y="424"/>
                  </a:lnTo>
                  <a:lnTo>
                    <a:pt x="672" y="388"/>
                  </a:lnTo>
                  <a:lnTo>
                    <a:pt x="674" y="352"/>
                  </a:lnTo>
                  <a:lnTo>
                    <a:pt x="674" y="352"/>
                  </a:lnTo>
                  <a:lnTo>
                    <a:pt x="672" y="314"/>
                  </a:lnTo>
                  <a:lnTo>
                    <a:pt x="666" y="280"/>
                  </a:lnTo>
                  <a:lnTo>
                    <a:pt x="658" y="246"/>
                  </a:lnTo>
                  <a:lnTo>
                    <a:pt x="646" y="214"/>
                  </a:lnTo>
                  <a:lnTo>
                    <a:pt x="630" y="182"/>
                  </a:lnTo>
                  <a:lnTo>
                    <a:pt x="614" y="154"/>
                  </a:lnTo>
                  <a:lnTo>
                    <a:pt x="594" y="126"/>
                  </a:lnTo>
                  <a:lnTo>
                    <a:pt x="572" y="102"/>
                  </a:lnTo>
                  <a:lnTo>
                    <a:pt x="548" y="78"/>
                  </a:lnTo>
                  <a:lnTo>
                    <a:pt x="520" y="58"/>
                  </a:lnTo>
                  <a:lnTo>
                    <a:pt x="492" y="42"/>
                  </a:lnTo>
                  <a:lnTo>
                    <a:pt x="464" y="26"/>
                  </a:lnTo>
                  <a:lnTo>
                    <a:pt x="432" y="16"/>
                  </a:lnTo>
                  <a:lnTo>
                    <a:pt x="400" y="6"/>
                  </a:lnTo>
                  <a:lnTo>
                    <a:pt x="366" y="2"/>
                  </a:lnTo>
                  <a:lnTo>
                    <a:pt x="332" y="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2529" y="1960"/>
              <a:ext cx="656" cy="690"/>
            </a:xfrm>
            <a:custGeom>
              <a:avLst/>
              <a:gdLst>
                <a:gd name="T0" fmla="*/ 322 w 656"/>
                <a:gd name="T1" fmla="*/ 0 h 690"/>
                <a:gd name="T2" fmla="*/ 256 w 656"/>
                <a:gd name="T3" fmla="*/ 8 h 690"/>
                <a:gd name="T4" fmla="*/ 194 w 656"/>
                <a:gd name="T5" fmla="*/ 30 h 690"/>
                <a:gd name="T6" fmla="*/ 140 w 656"/>
                <a:gd name="T7" fmla="*/ 62 h 690"/>
                <a:gd name="T8" fmla="*/ 92 w 656"/>
                <a:gd name="T9" fmla="*/ 106 h 690"/>
                <a:gd name="T10" fmla="*/ 52 w 656"/>
                <a:gd name="T11" fmla="*/ 158 h 690"/>
                <a:gd name="T12" fmla="*/ 22 w 656"/>
                <a:gd name="T13" fmla="*/ 218 h 690"/>
                <a:gd name="T14" fmla="*/ 4 w 656"/>
                <a:gd name="T15" fmla="*/ 282 h 690"/>
                <a:gd name="T16" fmla="*/ 0 w 656"/>
                <a:gd name="T17" fmla="*/ 352 h 690"/>
                <a:gd name="T18" fmla="*/ 2 w 656"/>
                <a:gd name="T19" fmla="*/ 386 h 690"/>
                <a:gd name="T20" fmla="*/ 16 w 656"/>
                <a:gd name="T21" fmla="*/ 454 h 690"/>
                <a:gd name="T22" fmla="*/ 42 w 656"/>
                <a:gd name="T23" fmla="*/ 516 h 690"/>
                <a:gd name="T24" fmla="*/ 78 w 656"/>
                <a:gd name="T25" fmla="*/ 570 h 690"/>
                <a:gd name="T26" fmla="*/ 124 w 656"/>
                <a:gd name="T27" fmla="*/ 616 h 690"/>
                <a:gd name="T28" fmla="*/ 176 w 656"/>
                <a:gd name="T29" fmla="*/ 652 h 690"/>
                <a:gd name="T30" fmla="*/ 236 w 656"/>
                <a:gd name="T31" fmla="*/ 676 h 690"/>
                <a:gd name="T32" fmla="*/ 300 w 656"/>
                <a:gd name="T33" fmla="*/ 688 h 690"/>
                <a:gd name="T34" fmla="*/ 334 w 656"/>
                <a:gd name="T35" fmla="*/ 690 h 690"/>
                <a:gd name="T36" fmla="*/ 400 w 656"/>
                <a:gd name="T37" fmla="*/ 680 h 690"/>
                <a:gd name="T38" fmla="*/ 460 w 656"/>
                <a:gd name="T39" fmla="*/ 660 h 690"/>
                <a:gd name="T40" fmla="*/ 516 w 656"/>
                <a:gd name="T41" fmla="*/ 626 h 690"/>
                <a:gd name="T42" fmla="*/ 564 w 656"/>
                <a:gd name="T43" fmla="*/ 584 h 690"/>
                <a:gd name="T44" fmla="*/ 602 w 656"/>
                <a:gd name="T45" fmla="*/ 532 h 690"/>
                <a:gd name="T46" fmla="*/ 632 w 656"/>
                <a:gd name="T47" fmla="*/ 472 h 690"/>
                <a:gd name="T48" fmla="*/ 650 w 656"/>
                <a:gd name="T49" fmla="*/ 406 h 690"/>
                <a:gd name="T50" fmla="*/ 656 w 656"/>
                <a:gd name="T51" fmla="*/ 338 h 690"/>
                <a:gd name="T52" fmla="*/ 654 w 656"/>
                <a:gd name="T53" fmla="*/ 302 h 690"/>
                <a:gd name="T54" fmla="*/ 638 w 656"/>
                <a:gd name="T55" fmla="*/ 236 h 690"/>
                <a:gd name="T56" fmla="*/ 612 w 656"/>
                <a:gd name="T57" fmla="*/ 174 h 690"/>
                <a:gd name="T58" fmla="*/ 576 w 656"/>
                <a:gd name="T59" fmla="*/ 120 h 690"/>
                <a:gd name="T60" fmla="*/ 530 w 656"/>
                <a:gd name="T61" fmla="*/ 74 h 690"/>
                <a:gd name="T62" fmla="*/ 478 w 656"/>
                <a:gd name="T63" fmla="*/ 38 h 690"/>
                <a:gd name="T64" fmla="*/ 418 w 656"/>
                <a:gd name="T65" fmla="*/ 12 h 690"/>
                <a:gd name="T66" fmla="*/ 354 w 656"/>
                <a:gd name="T67" fmla="*/ 0 h 690"/>
                <a:gd name="T68" fmla="*/ 322 w 656"/>
                <a:gd name="T6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6" h="690">
                  <a:moveTo>
                    <a:pt x="322" y="0"/>
                  </a:moveTo>
                  <a:lnTo>
                    <a:pt x="322" y="0"/>
                  </a:lnTo>
                  <a:lnTo>
                    <a:pt x="288" y="2"/>
                  </a:lnTo>
                  <a:lnTo>
                    <a:pt x="256" y="8"/>
                  </a:lnTo>
                  <a:lnTo>
                    <a:pt x="224" y="18"/>
                  </a:lnTo>
                  <a:lnTo>
                    <a:pt x="194" y="30"/>
                  </a:lnTo>
                  <a:lnTo>
                    <a:pt x="166" y="44"/>
                  </a:lnTo>
                  <a:lnTo>
                    <a:pt x="140" y="62"/>
                  </a:lnTo>
                  <a:lnTo>
                    <a:pt x="114" y="84"/>
                  </a:lnTo>
                  <a:lnTo>
                    <a:pt x="92" y="106"/>
                  </a:lnTo>
                  <a:lnTo>
                    <a:pt x="70" y="130"/>
                  </a:lnTo>
                  <a:lnTo>
                    <a:pt x="52" y="158"/>
                  </a:lnTo>
                  <a:lnTo>
                    <a:pt x="36" y="186"/>
                  </a:lnTo>
                  <a:lnTo>
                    <a:pt x="22" y="218"/>
                  </a:lnTo>
                  <a:lnTo>
                    <a:pt x="12" y="250"/>
                  </a:lnTo>
                  <a:lnTo>
                    <a:pt x="4" y="282"/>
                  </a:lnTo>
                  <a:lnTo>
                    <a:pt x="0" y="316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2" y="386"/>
                  </a:lnTo>
                  <a:lnTo>
                    <a:pt x="8" y="422"/>
                  </a:lnTo>
                  <a:lnTo>
                    <a:pt x="16" y="454"/>
                  </a:lnTo>
                  <a:lnTo>
                    <a:pt x="28" y="486"/>
                  </a:lnTo>
                  <a:lnTo>
                    <a:pt x="42" y="516"/>
                  </a:lnTo>
                  <a:lnTo>
                    <a:pt x="60" y="544"/>
                  </a:lnTo>
                  <a:lnTo>
                    <a:pt x="78" y="570"/>
                  </a:lnTo>
                  <a:lnTo>
                    <a:pt x="100" y="594"/>
                  </a:lnTo>
                  <a:lnTo>
                    <a:pt x="124" y="616"/>
                  </a:lnTo>
                  <a:lnTo>
                    <a:pt x="150" y="634"/>
                  </a:lnTo>
                  <a:lnTo>
                    <a:pt x="176" y="652"/>
                  </a:lnTo>
                  <a:lnTo>
                    <a:pt x="206" y="666"/>
                  </a:lnTo>
                  <a:lnTo>
                    <a:pt x="236" y="676"/>
                  </a:lnTo>
                  <a:lnTo>
                    <a:pt x="268" y="684"/>
                  </a:lnTo>
                  <a:lnTo>
                    <a:pt x="300" y="688"/>
                  </a:lnTo>
                  <a:lnTo>
                    <a:pt x="334" y="690"/>
                  </a:lnTo>
                  <a:lnTo>
                    <a:pt x="334" y="690"/>
                  </a:lnTo>
                  <a:lnTo>
                    <a:pt x="368" y="686"/>
                  </a:lnTo>
                  <a:lnTo>
                    <a:pt x="400" y="680"/>
                  </a:lnTo>
                  <a:lnTo>
                    <a:pt x="430" y="672"/>
                  </a:lnTo>
                  <a:lnTo>
                    <a:pt x="460" y="660"/>
                  </a:lnTo>
                  <a:lnTo>
                    <a:pt x="490" y="644"/>
                  </a:lnTo>
                  <a:lnTo>
                    <a:pt x="516" y="626"/>
                  </a:lnTo>
                  <a:lnTo>
                    <a:pt x="540" y="606"/>
                  </a:lnTo>
                  <a:lnTo>
                    <a:pt x="564" y="584"/>
                  </a:lnTo>
                  <a:lnTo>
                    <a:pt x="584" y="558"/>
                  </a:lnTo>
                  <a:lnTo>
                    <a:pt x="602" y="532"/>
                  </a:lnTo>
                  <a:lnTo>
                    <a:pt x="618" y="502"/>
                  </a:lnTo>
                  <a:lnTo>
                    <a:pt x="632" y="472"/>
                  </a:lnTo>
                  <a:lnTo>
                    <a:pt x="642" y="440"/>
                  </a:lnTo>
                  <a:lnTo>
                    <a:pt x="650" y="406"/>
                  </a:lnTo>
                  <a:lnTo>
                    <a:pt x="654" y="372"/>
                  </a:lnTo>
                  <a:lnTo>
                    <a:pt x="656" y="338"/>
                  </a:lnTo>
                  <a:lnTo>
                    <a:pt x="656" y="338"/>
                  </a:lnTo>
                  <a:lnTo>
                    <a:pt x="654" y="302"/>
                  </a:lnTo>
                  <a:lnTo>
                    <a:pt x="648" y="268"/>
                  </a:lnTo>
                  <a:lnTo>
                    <a:pt x="638" y="236"/>
                  </a:lnTo>
                  <a:lnTo>
                    <a:pt x="628" y="204"/>
                  </a:lnTo>
                  <a:lnTo>
                    <a:pt x="612" y="174"/>
                  </a:lnTo>
                  <a:lnTo>
                    <a:pt x="596" y="146"/>
                  </a:lnTo>
                  <a:lnTo>
                    <a:pt x="576" y="120"/>
                  </a:lnTo>
                  <a:lnTo>
                    <a:pt x="554" y="96"/>
                  </a:lnTo>
                  <a:lnTo>
                    <a:pt x="530" y="74"/>
                  </a:lnTo>
                  <a:lnTo>
                    <a:pt x="506" y="54"/>
                  </a:lnTo>
                  <a:lnTo>
                    <a:pt x="478" y="38"/>
                  </a:lnTo>
                  <a:lnTo>
                    <a:pt x="450" y="24"/>
                  </a:lnTo>
                  <a:lnTo>
                    <a:pt x="418" y="12"/>
                  </a:lnTo>
                  <a:lnTo>
                    <a:pt x="388" y="6"/>
                  </a:lnTo>
                  <a:lnTo>
                    <a:pt x="354" y="0"/>
                  </a:lnTo>
                  <a:lnTo>
                    <a:pt x="322" y="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2541" y="1966"/>
              <a:ext cx="636" cy="668"/>
            </a:xfrm>
            <a:custGeom>
              <a:avLst/>
              <a:gdLst>
                <a:gd name="T0" fmla="*/ 310 w 636"/>
                <a:gd name="T1" fmla="*/ 0 h 668"/>
                <a:gd name="T2" fmla="*/ 246 w 636"/>
                <a:gd name="T3" fmla="*/ 8 h 668"/>
                <a:gd name="T4" fmla="*/ 188 w 636"/>
                <a:gd name="T5" fmla="*/ 30 h 668"/>
                <a:gd name="T6" fmla="*/ 134 w 636"/>
                <a:gd name="T7" fmla="*/ 62 h 668"/>
                <a:gd name="T8" fmla="*/ 88 w 636"/>
                <a:gd name="T9" fmla="*/ 104 h 668"/>
                <a:gd name="T10" fmla="*/ 50 w 636"/>
                <a:gd name="T11" fmla="*/ 154 h 668"/>
                <a:gd name="T12" fmla="*/ 22 w 636"/>
                <a:gd name="T13" fmla="*/ 212 h 668"/>
                <a:gd name="T14" fmla="*/ 4 w 636"/>
                <a:gd name="T15" fmla="*/ 276 h 668"/>
                <a:gd name="T16" fmla="*/ 0 w 636"/>
                <a:gd name="T17" fmla="*/ 342 h 668"/>
                <a:gd name="T18" fmla="*/ 2 w 636"/>
                <a:gd name="T19" fmla="*/ 376 h 668"/>
                <a:gd name="T20" fmla="*/ 16 w 636"/>
                <a:gd name="T21" fmla="*/ 442 h 668"/>
                <a:gd name="T22" fmla="*/ 42 w 636"/>
                <a:gd name="T23" fmla="*/ 500 h 668"/>
                <a:gd name="T24" fmla="*/ 78 w 636"/>
                <a:gd name="T25" fmla="*/ 552 h 668"/>
                <a:gd name="T26" fmla="*/ 122 w 636"/>
                <a:gd name="T27" fmla="*/ 596 h 668"/>
                <a:gd name="T28" fmla="*/ 174 w 636"/>
                <a:gd name="T29" fmla="*/ 632 h 668"/>
                <a:gd name="T30" fmla="*/ 230 w 636"/>
                <a:gd name="T31" fmla="*/ 656 h 668"/>
                <a:gd name="T32" fmla="*/ 294 w 636"/>
                <a:gd name="T33" fmla="*/ 666 h 668"/>
                <a:gd name="T34" fmla="*/ 326 w 636"/>
                <a:gd name="T35" fmla="*/ 668 h 668"/>
                <a:gd name="T36" fmla="*/ 390 w 636"/>
                <a:gd name="T37" fmla="*/ 660 h 668"/>
                <a:gd name="T38" fmla="*/ 448 w 636"/>
                <a:gd name="T39" fmla="*/ 638 h 668"/>
                <a:gd name="T40" fmla="*/ 502 w 636"/>
                <a:gd name="T41" fmla="*/ 606 h 668"/>
                <a:gd name="T42" fmla="*/ 548 w 636"/>
                <a:gd name="T43" fmla="*/ 564 h 668"/>
                <a:gd name="T44" fmla="*/ 586 w 636"/>
                <a:gd name="T45" fmla="*/ 512 h 668"/>
                <a:gd name="T46" fmla="*/ 614 w 636"/>
                <a:gd name="T47" fmla="*/ 456 h 668"/>
                <a:gd name="T48" fmla="*/ 632 w 636"/>
                <a:gd name="T49" fmla="*/ 392 h 668"/>
                <a:gd name="T50" fmla="*/ 636 w 636"/>
                <a:gd name="T51" fmla="*/ 326 h 668"/>
                <a:gd name="T52" fmla="*/ 634 w 636"/>
                <a:gd name="T53" fmla="*/ 292 h 668"/>
                <a:gd name="T54" fmla="*/ 620 w 636"/>
                <a:gd name="T55" fmla="*/ 226 h 668"/>
                <a:gd name="T56" fmla="*/ 594 w 636"/>
                <a:gd name="T57" fmla="*/ 168 h 668"/>
                <a:gd name="T58" fmla="*/ 560 w 636"/>
                <a:gd name="T59" fmla="*/ 114 h 668"/>
                <a:gd name="T60" fmla="*/ 514 w 636"/>
                <a:gd name="T61" fmla="*/ 70 h 668"/>
                <a:gd name="T62" fmla="*/ 464 w 636"/>
                <a:gd name="T63" fmla="*/ 36 h 668"/>
                <a:gd name="T64" fmla="*/ 406 w 636"/>
                <a:gd name="T65" fmla="*/ 12 h 668"/>
                <a:gd name="T66" fmla="*/ 344 w 636"/>
                <a:gd name="T67" fmla="*/ 0 h 668"/>
                <a:gd name="T68" fmla="*/ 310 w 636"/>
                <a:gd name="T6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6" h="668">
                  <a:moveTo>
                    <a:pt x="310" y="0"/>
                  </a:moveTo>
                  <a:lnTo>
                    <a:pt x="310" y="0"/>
                  </a:lnTo>
                  <a:lnTo>
                    <a:pt x="278" y="2"/>
                  </a:lnTo>
                  <a:lnTo>
                    <a:pt x="246" y="8"/>
                  </a:lnTo>
                  <a:lnTo>
                    <a:pt x="216" y="18"/>
                  </a:lnTo>
                  <a:lnTo>
                    <a:pt x="188" y="30"/>
                  </a:lnTo>
                  <a:lnTo>
                    <a:pt x="160" y="44"/>
                  </a:lnTo>
                  <a:lnTo>
                    <a:pt x="134" y="62"/>
                  </a:lnTo>
                  <a:lnTo>
                    <a:pt x="110" y="82"/>
                  </a:lnTo>
                  <a:lnTo>
                    <a:pt x="88" y="104"/>
                  </a:lnTo>
                  <a:lnTo>
                    <a:pt x="68" y="128"/>
                  </a:lnTo>
                  <a:lnTo>
                    <a:pt x="50" y="154"/>
                  </a:lnTo>
                  <a:lnTo>
                    <a:pt x="34" y="182"/>
                  </a:lnTo>
                  <a:lnTo>
                    <a:pt x="22" y="212"/>
                  </a:lnTo>
                  <a:lnTo>
                    <a:pt x="12" y="244"/>
                  </a:lnTo>
                  <a:lnTo>
                    <a:pt x="4" y="276"/>
                  </a:lnTo>
                  <a:lnTo>
                    <a:pt x="0" y="308"/>
                  </a:lnTo>
                  <a:lnTo>
                    <a:pt x="0" y="342"/>
                  </a:lnTo>
                  <a:lnTo>
                    <a:pt x="0" y="342"/>
                  </a:lnTo>
                  <a:lnTo>
                    <a:pt x="2" y="376"/>
                  </a:lnTo>
                  <a:lnTo>
                    <a:pt x="8" y="410"/>
                  </a:lnTo>
                  <a:lnTo>
                    <a:pt x="16" y="442"/>
                  </a:lnTo>
                  <a:lnTo>
                    <a:pt x="28" y="472"/>
                  </a:lnTo>
                  <a:lnTo>
                    <a:pt x="42" y="500"/>
                  </a:lnTo>
                  <a:lnTo>
                    <a:pt x="58" y="528"/>
                  </a:lnTo>
                  <a:lnTo>
                    <a:pt x="78" y="552"/>
                  </a:lnTo>
                  <a:lnTo>
                    <a:pt x="98" y="576"/>
                  </a:lnTo>
                  <a:lnTo>
                    <a:pt x="122" y="596"/>
                  </a:lnTo>
                  <a:lnTo>
                    <a:pt x="146" y="616"/>
                  </a:lnTo>
                  <a:lnTo>
                    <a:pt x="174" y="632"/>
                  </a:lnTo>
                  <a:lnTo>
                    <a:pt x="202" y="644"/>
                  </a:lnTo>
                  <a:lnTo>
                    <a:pt x="230" y="656"/>
                  </a:lnTo>
                  <a:lnTo>
                    <a:pt x="262" y="662"/>
                  </a:lnTo>
                  <a:lnTo>
                    <a:pt x="294" y="666"/>
                  </a:lnTo>
                  <a:lnTo>
                    <a:pt x="326" y="668"/>
                  </a:lnTo>
                  <a:lnTo>
                    <a:pt x="326" y="668"/>
                  </a:lnTo>
                  <a:lnTo>
                    <a:pt x="358" y="664"/>
                  </a:lnTo>
                  <a:lnTo>
                    <a:pt x="390" y="660"/>
                  </a:lnTo>
                  <a:lnTo>
                    <a:pt x="420" y="650"/>
                  </a:lnTo>
                  <a:lnTo>
                    <a:pt x="448" y="638"/>
                  </a:lnTo>
                  <a:lnTo>
                    <a:pt x="476" y="624"/>
                  </a:lnTo>
                  <a:lnTo>
                    <a:pt x="502" y="606"/>
                  </a:lnTo>
                  <a:lnTo>
                    <a:pt x="526" y="586"/>
                  </a:lnTo>
                  <a:lnTo>
                    <a:pt x="548" y="564"/>
                  </a:lnTo>
                  <a:lnTo>
                    <a:pt x="568" y="540"/>
                  </a:lnTo>
                  <a:lnTo>
                    <a:pt x="586" y="512"/>
                  </a:lnTo>
                  <a:lnTo>
                    <a:pt x="602" y="484"/>
                  </a:lnTo>
                  <a:lnTo>
                    <a:pt x="614" y="456"/>
                  </a:lnTo>
                  <a:lnTo>
                    <a:pt x="624" y="424"/>
                  </a:lnTo>
                  <a:lnTo>
                    <a:pt x="632" y="392"/>
                  </a:lnTo>
                  <a:lnTo>
                    <a:pt x="636" y="360"/>
                  </a:lnTo>
                  <a:lnTo>
                    <a:pt x="636" y="326"/>
                  </a:lnTo>
                  <a:lnTo>
                    <a:pt x="636" y="326"/>
                  </a:lnTo>
                  <a:lnTo>
                    <a:pt x="634" y="292"/>
                  </a:lnTo>
                  <a:lnTo>
                    <a:pt x="628" y="258"/>
                  </a:lnTo>
                  <a:lnTo>
                    <a:pt x="620" y="226"/>
                  </a:lnTo>
                  <a:lnTo>
                    <a:pt x="608" y="196"/>
                  </a:lnTo>
                  <a:lnTo>
                    <a:pt x="594" y="168"/>
                  </a:lnTo>
                  <a:lnTo>
                    <a:pt x="578" y="140"/>
                  </a:lnTo>
                  <a:lnTo>
                    <a:pt x="560" y="114"/>
                  </a:lnTo>
                  <a:lnTo>
                    <a:pt x="538" y="92"/>
                  </a:lnTo>
                  <a:lnTo>
                    <a:pt x="514" y="70"/>
                  </a:lnTo>
                  <a:lnTo>
                    <a:pt x="490" y="52"/>
                  </a:lnTo>
                  <a:lnTo>
                    <a:pt x="464" y="36"/>
                  </a:lnTo>
                  <a:lnTo>
                    <a:pt x="436" y="22"/>
                  </a:lnTo>
                  <a:lnTo>
                    <a:pt x="406" y="12"/>
                  </a:lnTo>
                  <a:lnTo>
                    <a:pt x="374" y="6"/>
                  </a:lnTo>
                  <a:lnTo>
                    <a:pt x="344" y="0"/>
                  </a:lnTo>
                  <a:lnTo>
                    <a:pt x="310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53" y="1972"/>
              <a:ext cx="618" cy="646"/>
            </a:xfrm>
            <a:custGeom>
              <a:avLst/>
              <a:gdLst>
                <a:gd name="T0" fmla="*/ 300 w 618"/>
                <a:gd name="T1" fmla="*/ 0 h 646"/>
                <a:gd name="T2" fmla="*/ 238 w 618"/>
                <a:gd name="T3" fmla="*/ 10 h 646"/>
                <a:gd name="T4" fmla="*/ 180 w 618"/>
                <a:gd name="T5" fmla="*/ 30 h 646"/>
                <a:gd name="T6" fmla="*/ 130 w 618"/>
                <a:gd name="T7" fmla="*/ 62 h 646"/>
                <a:gd name="T8" fmla="*/ 84 w 618"/>
                <a:gd name="T9" fmla="*/ 102 h 646"/>
                <a:gd name="T10" fmla="*/ 48 w 618"/>
                <a:gd name="T11" fmla="*/ 152 h 646"/>
                <a:gd name="T12" fmla="*/ 20 w 618"/>
                <a:gd name="T13" fmla="*/ 208 h 646"/>
                <a:gd name="T14" fmla="*/ 4 w 618"/>
                <a:gd name="T15" fmla="*/ 268 h 646"/>
                <a:gd name="T16" fmla="*/ 0 w 618"/>
                <a:gd name="T17" fmla="*/ 334 h 646"/>
                <a:gd name="T18" fmla="*/ 2 w 618"/>
                <a:gd name="T19" fmla="*/ 366 h 646"/>
                <a:gd name="T20" fmla="*/ 16 w 618"/>
                <a:gd name="T21" fmla="*/ 428 h 646"/>
                <a:gd name="T22" fmla="*/ 42 w 618"/>
                <a:gd name="T23" fmla="*/ 486 h 646"/>
                <a:gd name="T24" fmla="*/ 76 w 618"/>
                <a:gd name="T25" fmla="*/ 536 h 646"/>
                <a:gd name="T26" fmla="*/ 120 w 618"/>
                <a:gd name="T27" fmla="*/ 578 h 646"/>
                <a:gd name="T28" fmla="*/ 170 w 618"/>
                <a:gd name="T29" fmla="*/ 612 h 646"/>
                <a:gd name="T30" fmla="*/ 226 w 618"/>
                <a:gd name="T31" fmla="*/ 634 h 646"/>
                <a:gd name="T32" fmla="*/ 286 w 618"/>
                <a:gd name="T33" fmla="*/ 646 h 646"/>
                <a:gd name="T34" fmla="*/ 318 w 618"/>
                <a:gd name="T35" fmla="*/ 646 h 646"/>
                <a:gd name="T36" fmla="*/ 380 w 618"/>
                <a:gd name="T37" fmla="*/ 638 h 646"/>
                <a:gd name="T38" fmla="*/ 438 w 618"/>
                <a:gd name="T39" fmla="*/ 616 h 646"/>
                <a:gd name="T40" fmla="*/ 488 w 618"/>
                <a:gd name="T41" fmla="*/ 584 h 646"/>
                <a:gd name="T42" fmla="*/ 534 w 618"/>
                <a:gd name="T43" fmla="*/ 544 h 646"/>
                <a:gd name="T44" fmla="*/ 570 w 618"/>
                <a:gd name="T45" fmla="*/ 494 h 646"/>
                <a:gd name="T46" fmla="*/ 598 w 618"/>
                <a:gd name="T47" fmla="*/ 440 h 646"/>
                <a:gd name="T48" fmla="*/ 614 w 618"/>
                <a:gd name="T49" fmla="*/ 378 h 646"/>
                <a:gd name="T50" fmla="*/ 618 w 618"/>
                <a:gd name="T51" fmla="*/ 312 h 646"/>
                <a:gd name="T52" fmla="*/ 616 w 618"/>
                <a:gd name="T53" fmla="*/ 280 h 646"/>
                <a:gd name="T54" fmla="*/ 602 w 618"/>
                <a:gd name="T55" fmla="*/ 218 h 646"/>
                <a:gd name="T56" fmla="*/ 576 w 618"/>
                <a:gd name="T57" fmla="*/ 160 h 646"/>
                <a:gd name="T58" fmla="*/ 542 w 618"/>
                <a:gd name="T59" fmla="*/ 110 h 646"/>
                <a:gd name="T60" fmla="*/ 498 w 618"/>
                <a:gd name="T61" fmla="*/ 68 h 646"/>
                <a:gd name="T62" fmla="*/ 448 w 618"/>
                <a:gd name="T63" fmla="*/ 34 h 646"/>
                <a:gd name="T64" fmla="*/ 392 w 618"/>
                <a:gd name="T65" fmla="*/ 12 h 646"/>
                <a:gd name="T66" fmla="*/ 332 w 618"/>
                <a:gd name="T67" fmla="*/ 2 h 646"/>
                <a:gd name="T68" fmla="*/ 300 w 618"/>
                <a:gd name="T6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8" h="646">
                  <a:moveTo>
                    <a:pt x="300" y="0"/>
                  </a:moveTo>
                  <a:lnTo>
                    <a:pt x="300" y="0"/>
                  </a:lnTo>
                  <a:lnTo>
                    <a:pt x="268" y="4"/>
                  </a:lnTo>
                  <a:lnTo>
                    <a:pt x="238" y="10"/>
                  </a:lnTo>
                  <a:lnTo>
                    <a:pt x="208" y="18"/>
                  </a:lnTo>
                  <a:lnTo>
                    <a:pt x="180" y="30"/>
                  </a:lnTo>
                  <a:lnTo>
                    <a:pt x="154" y="44"/>
                  </a:lnTo>
                  <a:lnTo>
                    <a:pt x="130" y="62"/>
                  </a:lnTo>
                  <a:lnTo>
                    <a:pt x="106" y="80"/>
                  </a:lnTo>
                  <a:lnTo>
                    <a:pt x="84" y="102"/>
                  </a:lnTo>
                  <a:lnTo>
                    <a:pt x="64" y="126"/>
                  </a:lnTo>
                  <a:lnTo>
                    <a:pt x="48" y="152"/>
                  </a:lnTo>
                  <a:lnTo>
                    <a:pt x="34" y="178"/>
                  </a:lnTo>
                  <a:lnTo>
                    <a:pt x="20" y="208"/>
                  </a:lnTo>
                  <a:lnTo>
                    <a:pt x="12" y="238"/>
                  </a:lnTo>
                  <a:lnTo>
                    <a:pt x="4" y="268"/>
                  </a:lnTo>
                  <a:lnTo>
                    <a:pt x="0" y="300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2" y="366"/>
                  </a:lnTo>
                  <a:lnTo>
                    <a:pt x="8" y="398"/>
                  </a:lnTo>
                  <a:lnTo>
                    <a:pt x="16" y="428"/>
                  </a:lnTo>
                  <a:lnTo>
                    <a:pt x="28" y="458"/>
                  </a:lnTo>
                  <a:lnTo>
                    <a:pt x="42" y="486"/>
                  </a:lnTo>
                  <a:lnTo>
                    <a:pt x="58" y="512"/>
                  </a:lnTo>
                  <a:lnTo>
                    <a:pt x="76" y="536"/>
                  </a:lnTo>
                  <a:lnTo>
                    <a:pt x="96" y="558"/>
                  </a:lnTo>
                  <a:lnTo>
                    <a:pt x="120" y="578"/>
                  </a:lnTo>
                  <a:lnTo>
                    <a:pt x="144" y="596"/>
                  </a:lnTo>
                  <a:lnTo>
                    <a:pt x="170" y="612"/>
                  </a:lnTo>
                  <a:lnTo>
                    <a:pt x="196" y="624"/>
                  </a:lnTo>
                  <a:lnTo>
                    <a:pt x="226" y="634"/>
                  </a:lnTo>
                  <a:lnTo>
                    <a:pt x="256" y="642"/>
                  </a:lnTo>
                  <a:lnTo>
                    <a:pt x="286" y="646"/>
                  </a:lnTo>
                  <a:lnTo>
                    <a:pt x="318" y="646"/>
                  </a:lnTo>
                  <a:lnTo>
                    <a:pt x="318" y="646"/>
                  </a:lnTo>
                  <a:lnTo>
                    <a:pt x="350" y="642"/>
                  </a:lnTo>
                  <a:lnTo>
                    <a:pt x="380" y="638"/>
                  </a:lnTo>
                  <a:lnTo>
                    <a:pt x="410" y="628"/>
                  </a:lnTo>
                  <a:lnTo>
                    <a:pt x="438" y="616"/>
                  </a:lnTo>
                  <a:lnTo>
                    <a:pt x="464" y="602"/>
                  </a:lnTo>
                  <a:lnTo>
                    <a:pt x="488" y="584"/>
                  </a:lnTo>
                  <a:lnTo>
                    <a:pt x="512" y="566"/>
                  </a:lnTo>
                  <a:lnTo>
                    <a:pt x="534" y="544"/>
                  </a:lnTo>
                  <a:lnTo>
                    <a:pt x="552" y="520"/>
                  </a:lnTo>
                  <a:lnTo>
                    <a:pt x="570" y="494"/>
                  </a:lnTo>
                  <a:lnTo>
                    <a:pt x="584" y="468"/>
                  </a:lnTo>
                  <a:lnTo>
                    <a:pt x="598" y="440"/>
                  </a:lnTo>
                  <a:lnTo>
                    <a:pt x="606" y="410"/>
                  </a:lnTo>
                  <a:lnTo>
                    <a:pt x="614" y="378"/>
                  </a:lnTo>
                  <a:lnTo>
                    <a:pt x="618" y="346"/>
                  </a:lnTo>
                  <a:lnTo>
                    <a:pt x="618" y="312"/>
                  </a:lnTo>
                  <a:lnTo>
                    <a:pt x="618" y="312"/>
                  </a:lnTo>
                  <a:lnTo>
                    <a:pt x="616" y="280"/>
                  </a:lnTo>
                  <a:lnTo>
                    <a:pt x="610" y="248"/>
                  </a:lnTo>
                  <a:lnTo>
                    <a:pt x="602" y="218"/>
                  </a:lnTo>
                  <a:lnTo>
                    <a:pt x="590" y="188"/>
                  </a:lnTo>
                  <a:lnTo>
                    <a:pt x="576" y="160"/>
                  </a:lnTo>
                  <a:lnTo>
                    <a:pt x="560" y="134"/>
                  </a:lnTo>
                  <a:lnTo>
                    <a:pt x="542" y="110"/>
                  </a:lnTo>
                  <a:lnTo>
                    <a:pt x="522" y="88"/>
                  </a:lnTo>
                  <a:lnTo>
                    <a:pt x="498" y="68"/>
                  </a:lnTo>
                  <a:lnTo>
                    <a:pt x="474" y="50"/>
                  </a:lnTo>
                  <a:lnTo>
                    <a:pt x="448" y="34"/>
                  </a:lnTo>
                  <a:lnTo>
                    <a:pt x="420" y="22"/>
                  </a:lnTo>
                  <a:lnTo>
                    <a:pt x="392" y="12"/>
                  </a:lnTo>
                  <a:lnTo>
                    <a:pt x="362" y="6"/>
                  </a:lnTo>
                  <a:lnTo>
                    <a:pt x="332" y="2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2565" y="1980"/>
              <a:ext cx="600" cy="622"/>
            </a:xfrm>
            <a:custGeom>
              <a:avLst/>
              <a:gdLst>
                <a:gd name="T0" fmla="*/ 290 w 600"/>
                <a:gd name="T1" fmla="*/ 0 h 622"/>
                <a:gd name="T2" fmla="*/ 230 w 600"/>
                <a:gd name="T3" fmla="*/ 8 h 622"/>
                <a:gd name="T4" fmla="*/ 174 w 600"/>
                <a:gd name="T5" fmla="*/ 28 h 622"/>
                <a:gd name="T6" fmla="*/ 124 w 600"/>
                <a:gd name="T7" fmla="*/ 60 h 622"/>
                <a:gd name="T8" fmla="*/ 80 w 600"/>
                <a:gd name="T9" fmla="*/ 98 h 622"/>
                <a:gd name="T10" fmla="*/ 46 w 600"/>
                <a:gd name="T11" fmla="*/ 146 h 622"/>
                <a:gd name="T12" fmla="*/ 20 w 600"/>
                <a:gd name="T13" fmla="*/ 200 h 622"/>
                <a:gd name="T14" fmla="*/ 4 w 600"/>
                <a:gd name="T15" fmla="*/ 260 h 622"/>
                <a:gd name="T16" fmla="*/ 0 w 600"/>
                <a:gd name="T17" fmla="*/ 322 h 622"/>
                <a:gd name="T18" fmla="*/ 2 w 600"/>
                <a:gd name="T19" fmla="*/ 354 h 622"/>
                <a:gd name="T20" fmla="*/ 16 w 600"/>
                <a:gd name="T21" fmla="*/ 414 h 622"/>
                <a:gd name="T22" fmla="*/ 42 w 600"/>
                <a:gd name="T23" fmla="*/ 468 h 622"/>
                <a:gd name="T24" fmla="*/ 74 w 600"/>
                <a:gd name="T25" fmla="*/ 518 h 622"/>
                <a:gd name="T26" fmla="*/ 118 w 600"/>
                <a:gd name="T27" fmla="*/ 558 h 622"/>
                <a:gd name="T28" fmla="*/ 166 w 600"/>
                <a:gd name="T29" fmla="*/ 590 h 622"/>
                <a:gd name="T30" fmla="*/ 220 w 600"/>
                <a:gd name="T31" fmla="*/ 612 h 622"/>
                <a:gd name="T32" fmla="*/ 280 w 600"/>
                <a:gd name="T33" fmla="*/ 622 h 622"/>
                <a:gd name="T34" fmla="*/ 310 w 600"/>
                <a:gd name="T35" fmla="*/ 622 h 622"/>
                <a:gd name="T36" fmla="*/ 370 w 600"/>
                <a:gd name="T37" fmla="*/ 614 h 622"/>
                <a:gd name="T38" fmla="*/ 426 w 600"/>
                <a:gd name="T39" fmla="*/ 592 h 622"/>
                <a:gd name="T40" fmla="*/ 476 w 600"/>
                <a:gd name="T41" fmla="*/ 562 h 622"/>
                <a:gd name="T42" fmla="*/ 518 w 600"/>
                <a:gd name="T43" fmla="*/ 522 h 622"/>
                <a:gd name="T44" fmla="*/ 554 w 600"/>
                <a:gd name="T45" fmla="*/ 474 h 622"/>
                <a:gd name="T46" fmla="*/ 580 w 600"/>
                <a:gd name="T47" fmla="*/ 420 h 622"/>
                <a:gd name="T48" fmla="*/ 596 w 600"/>
                <a:gd name="T49" fmla="*/ 362 h 622"/>
                <a:gd name="T50" fmla="*/ 600 w 600"/>
                <a:gd name="T51" fmla="*/ 298 h 622"/>
                <a:gd name="T52" fmla="*/ 596 w 600"/>
                <a:gd name="T53" fmla="*/ 268 h 622"/>
                <a:gd name="T54" fmla="*/ 582 w 600"/>
                <a:gd name="T55" fmla="*/ 206 h 622"/>
                <a:gd name="T56" fmla="*/ 558 w 600"/>
                <a:gd name="T57" fmla="*/ 152 h 622"/>
                <a:gd name="T58" fmla="*/ 524 w 600"/>
                <a:gd name="T59" fmla="*/ 104 h 622"/>
                <a:gd name="T60" fmla="*/ 482 w 600"/>
                <a:gd name="T61" fmla="*/ 64 h 622"/>
                <a:gd name="T62" fmla="*/ 434 w 600"/>
                <a:gd name="T63" fmla="*/ 32 h 622"/>
                <a:gd name="T64" fmla="*/ 380 w 600"/>
                <a:gd name="T65" fmla="*/ 10 h 622"/>
                <a:gd name="T66" fmla="*/ 320 w 600"/>
                <a:gd name="T67" fmla="*/ 0 h 622"/>
                <a:gd name="T68" fmla="*/ 290 w 600"/>
                <a:gd name="T69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0" h="622">
                  <a:moveTo>
                    <a:pt x="290" y="0"/>
                  </a:moveTo>
                  <a:lnTo>
                    <a:pt x="290" y="0"/>
                  </a:lnTo>
                  <a:lnTo>
                    <a:pt x="260" y="2"/>
                  </a:lnTo>
                  <a:lnTo>
                    <a:pt x="230" y="8"/>
                  </a:lnTo>
                  <a:lnTo>
                    <a:pt x="202" y="16"/>
                  </a:lnTo>
                  <a:lnTo>
                    <a:pt x="174" y="28"/>
                  </a:lnTo>
                  <a:lnTo>
                    <a:pt x="148" y="42"/>
                  </a:lnTo>
                  <a:lnTo>
                    <a:pt x="124" y="60"/>
                  </a:lnTo>
                  <a:lnTo>
                    <a:pt x="102" y="78"/>
                  </a:lnTo>
                  <a:lnTo>
                    <a:pt x="80" y="98"/>
                  </a:lnTo>
                  <a:lnTo>
                    <a:pt x="62" y="122"/>
                  </a:lnTo>
                  <a:lnTo>
                    <a:pt x="46" y="146"/>
                  </a:lnTo>
                  <a:lnTo>
                    <a:pt x="32" y="172"/>
                  </a:lnTo>
                  <a:lnTo>
                    <a:pt x="20" y="200"/>
                  </a:lnTo>
                  <a:lnTo>
                    <a:pt x="10" y="230"/>
                  </a:lnTo>
                  <a:lnTo>
                    <a:pt x="4" y="260"/>
                  </a:lnTo>
                  <a:lnTo>
                    <a:pt x="0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4"/>
                  </a:lnTo>
                  <a:lnTo>
                    <a:pt x="8" y="384"/>
                  </a:lnTo>
                  <a:lnTo>
                    <a:pt x="16" y="414"/>
                  </a:lnTo>
                  <a:lnTo>
                    <a:pt x="28" y="442"/>
                  </a:lnTo>
                  <a:lnTo>
                    <a:pt x="42" y="468"/>
                  </a:lnTo>
                  <a:lnTo>
                    <a:pt x="56" y="494"/>
                  </a:lnTo>
                  <a:lnTo>
                    <a:pt x="74" y="518"/>
                  </a:lnTo>
                  <a:lnTo>
                    <a:pt x="96" y="538"/>
                  </a:lnTo>
                  <a:lnTo>
                    <a:pt x="118" y="558"/>
                  </a:lnTo>
                  <a:lnTo>
                    <a:pt x="140" y="574"/>
                  </a:lnTo>
                  <a:lnTo>
                    <a:pt x="166" y="590"/>
                  </a:lnTo>
                  <a:lnTo>
                    <a:pt x="192" y="602"/>
                  </a:lnTo>
                  <a:lnTo>
                    <a:pt x="220" y="612"/>
                  </a:lnTo>
                  <a:lnTo>
                    <a:pt x="250" y="618"/>
                  </a:lnTo>
                  <a:lnTo>
                    <a:pt x="280" y="622"/>
                  </a:lnTo>
                  <a:lnTo>
                    <a:pt x="310" y="622"/>
                  </a:lnTo>
                  <a:lnTo>
                    <a:pt x="310" y="622"/>
                  </a:lnTo>
                  <a:lnTo>
                    <a:pt x="340" y="618"/>
                  </a:lnTo>
                  <a:lnTo>
                    <a:pt x="370" y="614"/>
                  </a:lnTo>
                  <a:lnTo>
                    <a:pt x="398" y="604"/>
                  </a:lnTo>
                  <a:lnTo>
                    <a:pt x="426" y="592"/>
                  </a:lnTo>
                  <a:lnTo>
                    <a:pt x="452" y="578"/>
                  </a:lnTo>
                  <a:lnTo>
                    <a:pt x="476" y="562"/>
                  </a:lnTo>
                  <a:lnTo>
                    <a:pt x="498" y="544"/>
                  </a:lnTo>
                  <a:lnTo>
                    <a:pt x="518" y="522"/>
                  </a:lnTo>
                  <a:lnTo>
                    <a:pt x="538" y="500"/>
                  </a:lnTo>
                  <a:lnTo>
                    <a:pt x="554" y="474"/>
                  </a:lnTo>
                  <a:lnTo>
                    <a:pt x="568" y="448"/>
                  </a:lnTo>
                  <a:lnTo>
                    <a:pt x="580" y="420"/>
                  </a:lnTo>
                  <a:lnTo>
                    <a:pt x="588" y="392"/>
                  </a:lnTo>
                  <a:lnTo>
                    <a:pt x="596" y="362"/>
                  </a:lnTo>
                  <a:lnTo>
                    <a:pt x="598" y="330"/>
                  </a:lnTo>
                  <a:lnTo>
                    <a:pt x="600" y="298"/>
                  </a:lnTo>
                  <a:lnTo>
                    <a:pt x="600" y="298"/>
                  </a:lnTo>
                  <a:lnTo>
                    <a:pt x="596" y="268"/>
                  </a:lnTo>
                  <a:lnTo>
                    <a:pt x="592" y="236"/>
                  </a:lnTo>
                  <a:lnTo>
                    <a:pt x="582" y="206"/>
                  </a:lnTo>
                  <a:lnTo>
                    <a:pt x="572" y="178"/>
                  </a:lnTo>
                  <a:lnTo>
                    <a:pt x="558" y="152"/>
                  </a:lnTo>
                  <a:lnTo>
                    <a:pt x="542" y="128"/>
                  </a:lnTo>
                  <a:lnTo>
                    <a:pt x="524" y="104"/>
                  </a:lnTo>
                  <a:lnTo>
                    <a:pt x="504" y="82"/>
                  </a:lnTo>
                  <a:lnTo>
                    <a:pt x="482" y="64"/>
                  </a:lnTo>
                  <a:lnTo>
                    <a:pt x="458" y="46"/>
                  </a:lnTo>
                  <a:lnTo>
                    <a:pt x="434" y="32"/>
                  </a:lnTo>
                  <a:lnTo>
                    <a:pt x="406" y="20"/>
                  </a:lnTo>
                  <a:lnTo>
                    <a:pt x="380" y="10"/>
                  </a:lnTo>
                  <a:lnTo>
                    <a:pt x="350" y="4"/>
                  </a:lnTo>
                  <a:lnTo>
                    <a:pt x="320" y="0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577" y="1986"/>
              <a:ext cx="580" cy="600"/>
            </a:xfrm>
            <a:custGeom>
              <a:avLst/>
              <a:gdLst>
                <a:gd name="T0" fmla="*/ 280 w 580"/>
                <a:gd name="T1" fmla="*/ 0 h 600"/>
                <a:gd name="T2" fmla="*/ 222 w 580"/>
                <a:gd name="T3" fmla="*/ 8 h 600"/>
                <a:gd name="T4" fmla="*/ 168 w 580"/>
                <a:gd name="T5" fmla="*/ 28 h 600"/>
                <a:gd name="T6" fmla="*/ 120 w 580"/>
                <a:gd name="T7" fmla="*/ 58 h 600"/>
                <a:gd name="T8" fmla="*/ 78 w 580"/>
                <a:gd name="T9" fmla="*/ 98 h 600"/>
                <a:gd name="T10" fmla="*/ 44 w 580"/>
                <a:gd name="T11" fmla="*/ 144 h 600"/>
                <a:gd name="T12" fmla="*/ 18 w 580"/>
                <a:gd name="T13" fmla="*/ 196 h 600"/>
                <a:gd name="T14" fmla="*/ 4 w 580"/>
                <a:gd name="T15" fmla="*/ 252 h 600"/>
                <a:gd name="T16" fmla="*/ 0 w 580"/>
                <a:gd name="T17" fmla="*/ 312 h 600"/>
                <a:gd name="T18" fmla="*/ 2 w 580"/>
                <a:gd name="T19" fmla="*/ 344 h 600"/>
                <a:gd name="T20" fmla="*/ 16 w 580"/>
                <a:gd name="T21" fmla="*/ 402 h 600"/>
                <a:gd name="T22" fmla="*/ 40 w 580"/>
                <a:gd name="T23" fmla="*/ 454 h 600"/>
                <a:gd name="T24" fmla="*/ 74 w 580"/>
                <a:gd name="T25" fmla="*/ 500 h 600"/>
                <a:gd name="T26" fmla="*/ 114 w 580"/>
                <a:gd name="T27" fmla="*/ 540 h 600"/>
                <a:gd name="T28" fmla="*/ 162 w 580"/>
                <a:gd name="T29" fmla="*/ 570 h 600"/>
                <a:gd name="T30" fmla="*/ 216 w 580"/>
                <a:gd name="T31" fmla="*/ 590 h 600"/>
                <a:gd name="T32" fmla="*/ 272 w 580"/>
                <a:gd name="T33" fmla="*/ 600 h 600"/>
                <a:gd name="T34" fmla="*/ 302 w 580"/>
                <a:gd name="T35" fmla="*/ 600 h 600"/>
                <a:gd name="T36" fmla="*/ 360 w 580"/>
                <a:gd name="T37" fmla="*/ 592 h 600"/>
                <a:gd name="T38" fmla="*/ 414 w 580"/>
                <a:gd name="T39" fmla="*/ 572 h 600"/>
                <a:gd name="T40" fmla="*/ 462 w 580"/>
                <a:gd name="T41" fmla="*/ 542 h 600"/>
                <a:gd name="T42" fmla="*/ 504 w 580"/>
                <a:gd name="T43" fmla="*/ 502 h 600"/>
                <a:gd name="T44" fmla="*/ 538 w 580"/>
                <a:gd name="T45" fmla="*/ 456 h 600"/>
                <a:gd name="T46" fmla="*/ 562 w 580"/>
                <a:gd name="T47" fmla="*/ 404 h 600"/>
                <a:gd name="T48" fmla="*/ 578 w 580"/>
                <a:gd name="T49" fmla="*/ 348 h 600"/>
                <a:gd name="T50" fmla="*/ 580 w 580"/>
                <a:gd name="T51" fmla="*/ 286 h 600"/>
                <a:gd name="T52" fmla="*/ 578 w 580"/>
                <a:gd name="T53" fmla="*/ 256 h 600"/>
                <a:gd name="T54" fmla="*/ 564 w 580"/>
                <a:gd name="T55" fmla="*/ 198 h 600"/>
                <a:gd name="T56" fmla="*/ 540 w 580"/>
                <a:gd name="T57" fmla="*/ 146 h 600"/>
                <a:gd name="T58" fmla="*/ 508 w 580"/>
                <a:gd name="T59" fmla="*/ 100 h 600"/>
                <a:gd name="T60" fmla="*/ 466 w 580"/>
                <a:gd name="T61" fmla="*/ 60 h 600"/>
                <a:gd name="T62" fmla="*/ 418 w 580"/>
                <a:gd name="T63" fmla="*/ 30 h 600"/>
                <a:gd name="T64" fmla="*/ 366 w 580"/>
                <a:gd name="T65" fmla="*/ 10 h 600"/>
                <a:gd name="T66" fmla="*/ 308 w 580"/>
                <a:gd name="T67" fmla="*/ 0 h 600"/>
                <a:gd name="T68" fmla="*/ 280 w 580"/>
                <a:gd name="T6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0" h="600">
                  <a:moveTo>
                    <a:pt x="280" y="0"/>
                  </a:moveTo>
                  <a:lnTo>
                    <a:pt x="280" y="0"/>
                  </a:lnTo>
                  <a:lnTo>
                    <a:pt x="250" y="2"/>
                  </a:lnTo>
                  <a:lnTo>
                    <a:pt x="222" y="8"/>
                  </a:lnTo>
                  <a:lnTo>
                    <a:pt x="194" y="18"/>
                  </a:lnTo>
                  <a:lnTo>
                    <a:pt x="168" y="28"/>
                  </a:lnTo>
                  <a:lnTo>
                    <a:pt x="142" y="42"/>
                  </a:lnTo>
                  <a:lnTo>
                    <a:pt x="120" y="58"/>
                  </a:lnTo>
                  <a:lnTo>
                    <a:pt x="98" y="76"/>
                  </a:lnTo>
                  <a:lnTo>
                    <a:pt x="78" y="98"/>
                  </a:lnTo>
                  <a:lnTo>
                    <a:pt x="60" y="120"/>
                  </a:lnTo>
                  <a:lnTo>
                    <a:pt x="44" y="144"/>
                  </a:lnTo>
                  <a:lnTo>
                    <a:pt x="30" y="168"/>
                  </a:lnTo>
                  <a:lnTo>
                    <a:pt x="18" y="196"/>
                  </a:lnTo>
                  <a:lnTo>
                    <a:pt x="10" y="224"/>
                  </a:lnTo>
                  <a:lnTo>
                    <a:pt x="4" y="252"/>
                  </a:lnTo>
                  <a:lnTo>
                    <a:pt x="0" y="282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2" y="344"/>
                  </a:lnTo>
                  <a:lnTo>
                    <a:pt x="8" y="374"/>
                  </a:lnTo>
                  <a:lnTo>
                    <a:pt x="16" y="402"/>
                  </a:lnTo>
                  <a:lnTo>
                    <a:pt x="28" y="428"/>
                  </a:lnTo>
                  <a:lnTo>
                    <a:pt x="40" y="454"/>
                  </a:lnTo>
                  <a:lnTo>
                    <a:pt x="56" y="478"/>
                  </a:lnTo>
                  <a:lnTo>
                    <a:pt x="74" y="500"/>
                  </a:lnTo>
                  <a:lnTo>
                    <a:pt x="94" y="522"/>
                  </a:lnTo>
                  <a:lnTo>
                    <a:pt x="114" y="540"/>
                  </a:lnTo>
                  <a:lnTo>
                    <a:pt x="138" y="556"/>
                  </a:lnTo>
                  <a:lnTo>
                    <a:pt x="162" y="570"/>
                  </a:lnTo>
                  <a:lnTo>
                    <a:pt x="188" y="582"/>
                  </a:lnTo>
                  <a:lnTo>
                    <a:pt x="216" y="590"/>
                  </a:lnTo>
                  <a:lnTo>
                    <a:pt x="244" y="596"/>
                  </a:lnTo>
                  <a:lnTo>
                    <a:pt x="272" y="600"/>
                  </a:lnTo>
                  <a:lnTo>
                    <a:pt x="302" y="600"/>
                  </a:lnTo>
                  <a:lnTo>
                    <a:pt x="302" y="600"/>
                  </a:lnTo>
                  <a:lnTo>
                    <a:pt x="332" y="596"/>
                  </a:lnTo>
                  <a:lnTo>
                    <a:pt x="360" y="592"/>
                  </a:lnTo>
                  <a:lnTo>
                    <a:pt x="388" y="582"/>
                  </a:lnTo>
                  <a:lnTo>
                    <a:pt x="414" y="572"/>
                  </a:lnTo>
                  <a:lnTo>
                    <a:pt x="438" y="558"/>
                  </a:lnTo>
                  <a:lnTo>
                    <a:pt x="462" y="542"/>
                  </a:lnTo>
                  <a:lnTo>
                    <a:pt x="484" y="522"/>
                  </a:lnTo>
                  <a:lnTo>
                    <a:pt x="504" y="502"/>
                  </a:lnTo>
                  <a:lnTo>
                    <a:pt x="522" y="480"/>
                  </a:lnTo>
                  <a:lnTo>
                    <a:pt x="538" y="456"/>
                  </a:lnTo>
                  <a:lnTo>
                    <a:pt x="550" y="432"/>
                  </a:lnTo>
                  <a:lnTo>
                    <a:pt x="562" y="404"/>
                  </a:lnTo>
                  <a:lnTo>
                    <a:pt x="570" y="376"/>
                  </a:lnTo>
                  <a:lnTo>
                    <a:pt x="578" y="348"/>
                  </a:lnTo>
                  <a:lnTo>
                    <a:pt x="580" y="318"/>
                  </a:lnTo>
                  <a:lnTo>
                    <a:pt x="580" y="286"/>
                  </a:lnTo>
                  <a:lnTo>
                    <a:pt x="580" y="286"/>
                  </a:lnTo>
                  <a:lnTo>
                    <a:pt x="578" y="256"/>
                  </a:lnTo>
                  <a:lnTo>
                    <a:pt x="572" y="226"/>
                  </a:lnTo>
                  <a:lnTo>
                    <a:pt x="564" y="198"/>
                  </a:lnTo>
                  <a:lnTo>
                    <a:pt x="554" y="172"/>
                  </a:lnTo>
                  <a:lnTo>
                    <a:pt x="540" y="146"/>
                  </a:lnTo>
                  <a:lnTo>
                    <a:pt x="524" y="122"/>
                  </a:lnTo>
                  <a:lnTo>
                    <a:pt x="508" y="100"/>
                  </a:lnTo>
                  <a:lnTo>
                    <a:pt x="488" y="78"/>
                  </a:lnTo>
                  <a:lnTo>
                    <a:pt x="466" y="60"/>
                  </a:lnTo>
                  <a:lnTo>
                    <a:pt x="444" y="44"/>
                  </a:lnTo>
                  <a:lnTo>
                    <a:pt x="418" y="30"/>
                  </a:lnTo>
                  <a:lnTo>
                    <a:pt x="392" y="18"/>
                  </a:lnTo>
                  <a:lnTo>
                    <a:pt x="366" y="10"/>
                  </a:lnTo>
                  <a:lnTo>
                    <a:pt x="338" y="4"/>
                  </a:lnTo>
                  <a:lnTo>
                    <a:pt x="308" y="0"/>
                  </a:lnTo>
                  <a:lnTo>
                    <a:pt x="280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2589" y="1992"/>
              <a:ext cx="562" cy="578"/>
            </a:xfrm>
            <a:custGeom>
              <a:avLst/>
              <a:gdLst>
                <a:gd name="T0" fmla="*/ 268 w 562"/>
                <a:gd name="T1" fmla="*/ 0 h 578"/>
                <a:gd name="T2" fmla="*/ 212 w 562"/>
                <a:gd name="T3" fmla="*/ 10 h 578"/>
                <a:gd name="T4" fmla="*/ 160 w 562"/>
                <a:gd name="T5" fmla="*/ 28 h 578"/>
                <a:gd name="T6" fmla="*/ 114 w 562"/>
                <a:gd name="T7" fmla="*/ 58 h 578"/>
                <a:gd name="T8" fmla="*/ 74 w 562"/>
                <a:gd name="T9" fmla="*/ 96 h 578"/>
                <a:gd name="T10" fmla="*/ 42 w 562"/>
                <a:gd name="T11" fmla="*/ 140 h 578"/>
                <a:gd name="T12" fmla="*/ 18 w 562"/>
                <a:gd name="T13" fmla="*/ 190 h 578"/>
                <a:gd name="T14" fmla="*/ 4 w 562"/>
                <a:gd name="T15" fmla="*/ 246 h 578"/>
                <a:gd name="T16" fmla="*/ 0 w 562"/>
                <a:gd name="T17" fmla="*/ 304 h 578"/>
                <a:gd name="T18" fmla="*/ 4 w 562"/>
                <a:gd name="T19" fmla="*/ 334 h 578"/>
                <a:gd name="T20" fmla="*/ 16 w 562"/>
                <a:gd name="T21" fmla="*/ 388 h 578"/>
                <a:gd name="T22" fmla="*/ 40 w 562"/>
                <a:gd name="T23" fmla="*/ 440 h 578"/>
                <a:gd name="T24" fmla="*/ 72 w 562"/>
                <a:gd name="T25" fmla="*/ 484 h 578"/>
                <a:gd name="T26" fmla="*/ 112 w 562"/>
                <a:gd name="T27" fmla="*/ 522 h 578"/>
                <a:gd name="T28" fmla="*/ 158 w 562"/>
                <a:gd name="T29" fmla="*/ 550 h 578"/>
                <a:gd name="T30" fmla="*/ 210 w 562"/>
                <a:gd name="T31" fmla="*/ 570 h 578"/>
                <a:gd name="T32" fmla="*/ 266 w 562"/>
                <a:gd name="T33" fmla="*/ 578 h 578"/>
                <a:gd name="T34" fmla="*/ 294 w 562"/>
                <a:gd name="T35" fmla="*/ 578 h 578"/>
                <a:gd name="T36" fmla="*/ 350 w 562"/>
                <a:gd name="T37" fmla="*/ 570 h 578"/>
                <a:gd name="T38" fmla="*/ 402 w 562"/>
                <a:gd name="T39" fmla="*/ 550 h 578"/>
                <a:gd name="T40" fmla="*/ 448 w 562"/>
                <a:gd name="T41" fmla="*/ 520 h 578"/>
                <a:gd name="T42" fmla="*/ 488 w 562"/>
                <a:gd name="T43" fmla="*/ 482 h 578"/>
                <a:gd name="T44" fmla="*/ 520 w 562"/>
                <a:gd name="T45" fmla="*/ 438 h 578"/>
                <a:gd name="T46" fmla="*/ 544 w 562"/>
                <a:gd name="T47" fmla="*/ 388 h 578"/>
                <a:gd name="T48" fmla="*/ 558 w 562"/>
                <a:gd name="T49" fmla="*/ 332 h 578"/>
                <a:gd name="T50" fmla="*/ 562 w 562"/>
                <a:gd name="T51" fmla="*/ 274 h 578"/>
                <a:gd name="T52" fmla="*/ 560 w 562"/>
                <a:gd name="T53" fmla="*/ 246 h 578"/>
                <a:gd name="T54" fmla="*/ 546 w 562"/>
                <a:gd name="T55" fmla="*/ 190 h 578"/>
                <a:gd name="T56" fmla="*/ 522 w 562"/>
                <a:gd name="T57" fmla="*/ 138 h 578"/>
                <a:gd name="T58" fmla="*/ 490 w 562"/>
                <a:gd name="T59" fmla="*/ 94 h 578"/>
                <a:gd name="T60" fmla="*/ 450 w 562"/>
                <a:gd name="T61" fmla="*/ 58 h 578"/>
                <a:gd name="T62" fmla="*/ 404 w 562"/>
                <a:gd name="T63" fmla="*/ 28 h 578"/>
                <a:gd name="T64" fmla="*/ 352 w 562"/>
                <a:gd name="T65" fmla="*/ 10 h 578"/>
                <a:gd name="T66" fmla="*/ 298 w 562"/>
                <a:gd name="T67" fmla="*/ 0 h 578"/>
                <a:gd name="T68" fmla="*/ 268 w 562"/>
                <a:gd name="T6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2" h="578">
                  <a:moveTo>
                    <a:pt x="268" y="0"/>
                  </a:moveTo>
                  <a:lnTo>
                    <a:pt x="268" y="0"/>
                  </a:lnTo>
                  <a:lnTo>
                    <a:pt x="240" y="4"/>
                  </a:lnTo>
                  <a:lnTo>
                    <a:pt x="212" y="10"/>
                  </a:lnTo>
                  <a:lnTo>
                    <a:pt x="186" y="18"/>
                  </a:lnTo>
                  <a:lnTo>
                    <a:pt x="160" y="28"/>
                  </a:lnTo>
                  <a:lnTo>
                    <a:pt x="136" y="42"/>
                  </a:lnTo>
                  <a:lnTo>
                    <a:pt x="114" y="58"/>
                  </a:lnTo>
                  <a:lnTo>
                    <a:pt x="94" y="76"/>
                  </a:lnTo>
                  <a:lnTo>
                    <a:pt x="74" y="96"/>
                  </a:lnTo>
                  <a:lnTo>
                    <a:pt x="56" y="116"/>
                  </a:lnTo>
                  <a:lnTo>
                    <a:pt x="42" y="140"/>
                  </a:lnTo>
                  <a:lnTo>
                    <a:pt x="28" y="164"/>
                  </a:lnTo>
                  <a:lnTo>
                    <a:pt x="18" y="190"/>
                  </a:lnTo>
                  <a:lnTo>
                    <a:pt x="10" y="218"/>
                  </a:lnTo>
                  <a:lnTo>
                    <a:pt x="4" y="246"/>
                  </a:lnTo>
                  <a:lnTo>
                    <a:pt x="0" y="274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34"/>
                  </a:lnTo>
                  <a:lnTo>
                    <a:pt x="8" y="362"/>
                  </a:lnTo>
                  <a:lnTo>
                    <a:pt x="16" y="388"/>
                  </a:lnTo>
                  <a:lnTo>
                    <a:pt x="28" y="414"/>
                  </a:lnTo>
                  <a:lnTo>
                    <a:pt x="40" y="440"/>
                  </a:lnTo>
                  <a:lnTo>
                    <a:pt x="56" y="462"/>
                  </a:lnTo>
                  <a:lnTo>
                    <a:pt x="72" y="484"/>
                  </a:lnTo>
                  <a:lnTo>
                    <a:pt x="92" y="504"/>
                  </a:lnTo>
                  <a:lnTo>
                    <a:pt x="112" y="522"/>
                  </a:lnTo>
                  <a:lnTo>
                    <a:pt x="134" y="536"/>
                  </a:lnTo>
                  <a:lnTo>
                    <a:pt x="158" y="550"/>
                  </a:lnTo>
                  <a:lnTo>
                    <a:pt x="184" y="560"/>
                  </a:lnTo>
                  <a:lnTo>
                    <a:pt x="210" y="570"/>
                  </a:lnTo>
                  <a:lnTo>
                    <a:pt x="238" y="574"/>
                  </a:lnTo>
                  <a:lnTo>
                    <a:pt x="266" y="578"/>
                  </a:lnTo>
                  <a:lnTo>
                    <a:pt x="294" y="578"/>
                  </a:lnTo>
                  <a:lnTo>
                    <a:pt x="294" y="578"/>
                  </a:lnTo>
                  <a:lnTo>
                    <a:pt x="322" y="574"/>
                  </a:lnTo>
                  <a:lnTo>
                    <a:pt x="350" y="570"/>
                  </a:lnTo>
                  <a:lnTo>
                    <a:pt x="376" y="560"/>
                  </a:lnTo>
                  <a:lnTo>
                    <a:pt x="402" y="550"/>
                  </a:lnTo>
                  <a:lnTo>
                    <a:pt x="426" y="536"/>
                  </a:lnTo>
                  <a:lnTo>
                    <a:pt x="448" y="520"/>
                  </a:lnTo>
                  <a:lnTo>
                    <a:pt x="470" y="502"/>
                  </a:lnTo>
                  <a:lnTo>
                    <a:pt x="488" y="482"/>
                  </a:lnTo>
                  <a:lnTo>
                    <a:pt x="506" y="462"/>
                  </a:lnTo>
                  <a:lnTo>
                    <a:pt x="520" y="438"/>
                  </a:lnTo>
                  <a:lnTo>
                    <a:pt x="534" y="414"/>
                  </a:lnTo>
                  <a:lnTo>
                    <a:pt x="544" y="388"/>
                  </a:lnTo>
                  <a:lnTo>
                    <a:pt x="554" y="360"/>
                  </a:lnTo>
                  <a:lnTo>
                    <a:pt x="558" y="332"/>
                  </a:lnTo>
                  <a:lnTo>
                    <a:pt x="562" y="304"/>
                  </a:lnTo>
                  <a:lnTo>
                    <a:pt x="562" y="274"/>
                  </a:lnTo>
                  <a:lnTo>
                    <a:pt x="562" y="274"/>
                  </a:lnTo>
                  <a:lnTo>
                    <a:pt x="560" y="246"/>
                  </a:lnTo>
                  <a:lnTo>
                    <a:pt x="554" y="216"/>
                  </a:lnTo>
                  <a:lnTo>
                    <a:pt x="546" y="190"/>
                  </a:lnTo>
                  <a:lnTo>
                    <a:pt x="536" y="164"/>
                  </a:lnTo>
                  <a:lnTo>
                    <a:pt x="522" y="138"/>
                  </a:lnTo>
                  <a:lnTo>
                    <a:pt x="506" y="116"/>
                  </a:lnTo>
                  <a:lnTo>
                    <a:pt x="490" y="94"/>
                  </a:lnTo>
                  <a:lnTo>
                    <a:pt x="470" y="74"/>
                  </a:lnTo>
                  <a:lnTo>
                    <a:pt x="450" y="58"/>
                  </a:lnTo>
                  <a:lnTo>
                    <a:pt x="428" y="42"/>
                  </a:lnTo>
                  <a:lnTo>
                    <a:pt x="404" y="28"/>
                  </a:lnTo>
                  <a:lnTo>
                    <a:pt x="378" y="18"/>
                  </a:lnTo>
                  <a:lnTo>
                    <a:pt x="352" y="10"/>
                  </a:lnTo>
                  <a:lnTo>
                    <a:pt x="326" y="4"/>
                  </a:lnTo>
                  <a:lnTo>
                    <a:pt x="298" y="0"/>
                  </a:lnTo>
                  <a:lnTo>
                    <a:pt x="268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2601" y="1998"/>
              <a:ext cx="544" cy="556"/>
            </a:xfrm>
            <a:custGeom>
              <a:avLst/>
              <a:gdLst>
                <a:gd name="T0" fmla="*/ 258 w 544"/>
                <a:gd name="T1" fmla="*/ 2 h 556"/>
                <a:gd name="T2" fmla="*/ 204 w 544"/>
                <a:gd name="T3" fmla="*/ 10 h 556"/>
                <a:gd name="T4" fmla="*/ 154 w 544"/>
                <a:gd name="T5" fmla="*/ 30 h 556"/>
                <a:gd name="T6" fmla="*/ 110 w 544"/>
                <a:gd name="T7" fmla="*/ 58 h 556"/>
                <a:gd name="T8" fmla="*/ 70 w 544"/>
                <a:gd name="T9" fmla="*/ 94 h 556"/>
                <a:gd name="T10" fmla="*/ 40 w 544"/>
                <a:gd name="T11" fmla="*/ 136 h 556"/>
                <a:gd name="T12" fmla="*/ 16 w 544"/>
                <a:gd name="T13" fmla="*/ 186 h 556"/>
                <a:gd name="T14" fmla="*/ 4 w 544"/>
                <a:gd name="T15" fmla="*/ 238 h 556"/>
                <a:gd name="T16" fmla="*/ 0 w 544"/>
                <a:gd name="T17" fmla="*/ 294 h 556"/>
                <a:gd name="T18" fmla="*/ 4 w 544"/>
                <a:gd name="T19" fmla="*/ 322 h 556"/>
                <a:gd name="T20" fmla="*/ 18 w 544"/>
                <a:gd name="T21" fmla="*/ 376 h 556"/>
                <a:gd name="T22" fmla="*/ 40 w 544"/>
                <a:gd name="T23" fmla="*/ 424 h 556"/>
                <a:gd name="T24" fmla="*/ 72 w 544"/>
                <a:gd name="T25" fmla="*/ 468 h 556"/>
                <a:gd name="T26" fmla="*/ 110 w 544"/>
                <a:gd name="T27" fmla="*/ 502 h 556"/>
                <a:gd name="T28" fmla="*/ 156 w 544"/>
                <a:gd name="T29" fmla="*/ 530 h 556"/>
                <a:gd name="T30" fmla="*/ 204 w 544"/>
                <a:gd name="T31" fmla="*/ 548 h 556"/>
                <a:gd name="T32" fmla="*/ 258 w 544"/>
                <a:gd name="T33" fmla="*/ 556 h 556"/>
                <a:gd name="T34" fmla="*/ 286 w 544"/>
                <a:gd name="T35" fmla="*/ 556 h 556"/>
                <a:gd name="T36" fmla="*/ 340 w 544"/>
                <a:gd name="T37" fmla="*/ 548 h 556"/>
                <a:gd name="T38" fmla="*/ 390 w 544"/>
                <a:gd name="T39" fmla="*/ 528 h 556"/>
                <a:gd name="T40" fmla="*/ 434 w 544"/>
                <a:gd name="T41" fmla="*/ 500 h 556"/>
                <a:gd name="T42" fmla="*/ 474 w 544"/>
                <a:gd name="T43" fmla="*/ 464 h 556"/>
                <a:gd name="T44" fmla="*/ 504 w 544"/>
                <a:gd name="T45" fmla="*/ 420 h 556"/>
                <a:gd name="T46" fmla="*/ 528 w 544"/>
                <a:gd name="T47" fmla="*/ 372 h 556"/>
                <a:gd name="T48" fmla="*/ 540 w 544"/>
                <a:gd name="T49" fmla="*/ 318 h 556"/>
                <a:gd name="T50" fmla="*/ 544 w 544"/>
                <a:gd name="T51" fmla="*/ 262 h 556"/>
                <a:gd name="T52" fmla="*/ 540 w 544"/>
                <a:gd name="T53" fmla="*/ 234 h 556"/>
                <a:gd name="T54" fmla="*/ 528 w 544"/>
                <a:gd name="T55" fmla="*/ 180 h 556"/>
                <a:gd name="T56" fmla="*/ 504 w 544"/>
                <a:gd name="T57" fmla="*/ 132 h 556"/>
                <a:gd name="T58" fmla="*/ 472 w 544"/>
                <a:gd name="T59" fmla="*/ 90 h 556"/>
                <a:gd name="T60" fmla="*/ 434 w 544"/>
                <a:gd name="T61" fmla="*/ 54 h 556"/>
                <a:gd name="T62" fmla="*/ 390 w 544"/>
                <a:gd name="T63" fmla="*/ 28 h 556"/>
                <a:gd name="T64" fmla="*/ 340 w 544"/>
                <a:gd name="T65" fmla="*/ 8 h 556"/>
                <a:gd name="T66" fmla="*/ 286 w 544"/>
                <a:gd name="T67" fmla="*/ 0 h 556"/>
                <a:gd name="T68" fmla="*/ 258 w 544"/>
                <a:gd name="T69" fmla="*/ 2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4" h="556">
                  <a:moveTo>
                    <a:pt x="258" y="2"/>
                  </a:moveTo>
                  <a:lnTo>
                    <a:pt x="258" y="2"/>
                  </a:lnTo>
                  <a:lnTo>
                    <a:pt x="230" y="4"/>
                  </a:lnTo>
                  <a:lnTo>
                    <a:pt x="204" y="10"/>
                  </a:lnTo>
                  <a:lnTo>
                    <a:pt x="178" y="18"/>
                  </a:lnTo>
                  <a:lnTo>
                    <a:pt x="154" y="30"/>
                  </a:lnTo>
                  <a:lnTo>
                    <a:pt x="130" y="42"/>
                  </a:lnTo>
                  <a:lnTo>
                    <a:pt x="110" y="58"/>
                  </a:lnTo>
                  <a:lnTo>
                    <a:pt x="88" y="74"/>
                  </a:lnTo>
                  <a:lnTo>
                    <a:pt x="70" y="94"/>
                  </a:lnTo>
                  <a:lnTo>
                    <a:pt x="54" y="114"/>
                  </a:lnTo>
                  <a:lnTo>
                    <a:pt x="40" y="136"/>
                  </a:lnTo>
                  <a:lnTo>
                    <a:pt x="26" y="160"/>
                  </a:lnTo>
                  <a:lnTo>
                    <a:pt x="16" y="186"/>
                  </a:lnTo>
                  <a:lnTo>
                    <a:pt x="8" y="212"/>
                  </a:lnTo>
                  <a:lnTo>
                    <a:pt x="4" y="238"/>
                  </a:lnTo>
                  <a:lnTo>
                    <a:pt x="0" y="266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4" y="322"/>
                  </a:lnTo>
                  <a:lnTo>
                    <a:pt x="8" y="350"/>
                  </a:lnTo>
                  <a:lnTo>
                    <a:pt x="18" y="376"/>
                  </a:lnTo>
                  <a:lnTo>
                    <a:pt x="28" y="402"/>
                  </a:lnTo>
                  <a:lnTo>
                    <a:pt x="40" y="424"/>
                  </a:lnTo>
                  <a:lnTo>
                    <a:pt x="54" y="446"/>
                  </a:lnTo>
                  <a:lnTo>
                    <a:pt x="72" y="468"/>
                  </a:lnTo>
                  <a:lnTo>
                    <a:pt x="90" y="486"/>
                  </a:lnTo>
                  <a:lnTo>
                    <a:pt x="110" y="502"/>
                  </a:lnTo>
                  <a:lnTo>
                    <a:pt x="132" y="518"/>
                  </a:lnTo>
                  <a:lnTo>
                    <a:pt x="156" y="530"/>
                  </a:lnTo>
                  <a:lnTo>
                    <a:pt x="180" y="540"/>
                  </a:lnTo>
                  <a:lnTo>
                    <a:pt x="204" y="548"/>
                  </a:lnTo>
                  <a:lnTo>
                    <a:pt x="230" y="554"/>
                  </a:lnTo>
                  <a:lnTo>
                    <a:pt x="258" y="556"/>
                  </a:lnTo>
                  <a:lnTo>
                    <a:pt x="286" y="556"/>
                  </a:lnTo>
                  <a:lnTo>
                    <a:pt x="286" y="556"/>
                  </a:lnTo>
                  <a:lnTo>
                    <a:pt x="314" y="552"/>
                  </a:lnTo>
                  <a:lnTo>
                    <a:pt x="340" y="548"/>
                  </a:lnTo>
                  <a:lnTo>
                    <a:pt x="366" y="538"/>
                  </a:lnTo>
                  <a:lnTo>
                    <a:pt x="390" y="528"/>
                  </a:lnTo>
                  <a:lnTo>
                    <a:pt x="414" y="514"/>
                  </a:lnTo>
                  <a:lnTo>
                    <a:pt x="434" y="500"/>
                  </a:lnTo>
                  <a:lnTo>
                    <a:pt x="456" y="482"/>
                  </a:lnTo>
                  <a:lnTo>
                    <a:pt x="474" y="464"/>
                  </a:lnTo>
                  <a:lnTo>
                    <a:pt x="490" y="442"/>
                  </a:lnTo>
                  <a:lnTo>
                    <a:pt x="504" y="420"/>
                  </a:lnTo>
                  <a:lnTo>
                    <a:pt x="518" y="396"/>
                  </a:lnTo>
                  <a:lnTo>
                    <a:pt x="528" y="372"/>
                  </a:lnTo>
                  <a:lnTo>
                    <a:pt x="536" y="346"/>
                  </a:lnTo>
                  <a:lnTo>
                    <a:pt x="540" y="318"/>
                  </a:lnTo>
                  <a:lnTo>
                    <a:pt x="544" y="290"/>
                  </a:lnTo>
                  <a:lnTo>
                    <a:pt x="544" y="262"/>
                  </a:lnTo>
                  <a:lnTo>
                    <a:pt x="544" y="262"/>
                  </a:lnTo>
                  <a:lnTo>
                    <a:pt x="540" y="234"/>
                  </a:lnTo>
                  <a:lnTo>
                    <a:pt x="536" y="206"/>
                  </a:lnTo>
                  <a:lnTo>
                    <a:pt x="528" y="180"/>
                  </a:lnTo>
                  <a:lnTo>
                    <a:pt x="516" y="156"/>
                  </a:lnTo>
                  <a:lnTo>
                    <a:pt x="504" y="132"/>
                  </a:lnTo>
                  <a:lnTo>
                    <a:pt x="490" y="110"/>
                  </a:lnTo>
                  <a:lnTo>
                    <a:pt x="472" y="90"/>
                  </a:lnTo>
                  <a:lnTo>
                    <a:pt x="454" y="72"/>
                  </a:lnTo>
                  <a:lnTo>
                    <a:pt x="434" y="54"/>
                  </a:lnTo>
                  <a:lnTo>
                    <a:pt x="412" y="40"/>
                  </a:lnTo>
                  <a:lnTo>
                    <a:pt x="390" y="28"/>
                  </a:lnTo>
                  <a:lnTo>
                    <a:pt x="364" y="16"/>
                  </a:lnTo>
                  <a:lnTo>
                    <a:pt x="340" y="8"/>
                  </a:lnTo>
                  <a:lnTo>
                    <a:pt x="314" y="4"/>
                  </a:lnTo>
                  <a:lnTo>
                    <a:pt x="286" y="0"/>
                  </a:lnTo>
                  <a:lnTo>
                    <a:pt x="258" y="2"/>
                  </a:lnTo>
                  <a:lnTo>
                    <a:pt x="258" y="2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2613" y="2006"/>
              <a:ext cx="524" cy="532"/>
            </a:xfrm>
            <a:custGeom>
              <a:avLst/>
              <a:gdLst>
                <a:gd name="T0" fmla="*/ 248 w 524"/>
                <a:gd name="T1" fmla="*/ 0 h 532"/>
                <a:gd name="T2" fmla="*/ 196 w 524"/>
                <a:gd name="T3" fmla="*/ 8 h 532"/>
                <a:gd name="T4" fmla="*/ 148 w 524"/>
                <a:gd name="T5" fmla="*/ 28 h 532"/>
                <a:gd name="T6" fmla="*/ 104 w 524"/>
                <a:gd name="T7" fmla="*/ 56 h 532"/>
                <a:gd name="T8" fmla="*/ 68 w 524"/>
                <a:gd name="T9" fmla="*/ 90 h 532"/>
                <a:gd name="T10" fmla="*/ 38 w 524"/>
                <a:gd name="T11" fmla="*/ 132 h 532"/>
                <a:gd name="T12" fmla="*/ 16 w 524"/>
                <a:gd name="T13" fmla="*/ 178 h 532"/>
                <a:gd name="T14" fmla="*/ 4 w 524"/>
                <a:gd name="T15" fmla="*/ 230 h 532"/>
                <a:gd name="T16" fmla="*/ 0 w 524"/>
                <a:gd name="T17" fmla="*/ 284 h 532"/>
                <a:gd name="T18" fmla="*/ 4 w 524"/>
                <a:gd name="T19" fmla="*/ 310 h 532"/>
                <a:gd name="T20" fmla="*/ 18 w 524"/>
                <a:gd name="T21" fmla="*/ 362 h 532"/>
                <a:gd name="T22" fmla="*/ 40 w 524"/>
                <a:gd name="T23" fmla="*/ 408 h 532"/>
                <a:gd name="T24" fmla="*/ 70 w 524"/>
                <a:gd name="T25" fmla="*/ 448 h 532"/>
                <a:gd name="T26" fmla="*/ 108 w 524"/>
                <a:gd name="T27" fmla="*/ 482 h 532"/>
                <a:gd name="T28" fmla="*/ 152 w 524"/>
                <a:gd name="T29" fmla="*/ 508 h 532"/>
                <a:gd name="T30" fmla="*/ 200 w 524"/>
                <a:gd name="T31" fmla="*/ 526 h 532"/>
                <a:gd name="T32" fmla="*/ 252 w 524"/>
                <a:gd name="T33" fmla="*/ 532 h 532"/>
                <a:gd name="T34" fmla="*/ 278 w 524"/>
                <a:gd name="T35" fmla="*/ 532 h 532"/>
                <a:gd name="T36" fmla="*/ 330 w 524"/>
                <a:gd name="T37" fmla="*/ 524 h 532"/>
                <a:gd name="T38" fmla="*/ 378 w 524"/>
                <a:gd name="T39" fmla="*/ 504 h 532"/>
                <a:gd name="T40" fmla="*/ 422 w 524"/>
                <a:gd name="T41" fmla="*/ 476 h 532"/>
                <a:gd name="T42" fmla="*/ 458 w 524"/>
                <a:gd name="T43" fmla="*/ 442 h 532"/>
                <a:gd name="T44" fmla="*/ 488 w 524"/>
                <a:gd name="T45" fmla="*/ 400 h 532"/>
                <a:gd name="T46" fmla="*/ 510 w 524"/>
                <a:gd name="T47" fmla="*/ 354 h 532"/>
                <a:gd name="T48" fmla="*/ 522 w 524"/>
                <a:gd name="T49" fmla="*/ 302 h 532"/>
                <a:gd name="T50" fmla="*/ 524 w 524"/>
                <a:gd name="T51" fmla="*/ 248 h 532"/>
                <a:gd name="T52" fmla="*/ 522 w 524"/>
                <a:gd name="T53" fmla="*/ 222 h 532"/>
                <a:gd name="T54" fmla="*/ 508 w 524"/>
                <a:gd name="T55" fmla="*/ 170 h 532"/>
                <a:gd name="T56" fmla="*/ 486 w 524"/>
                <a:gd name="T57" fmla="*/ 124 h 532"/>
                <a:gd name="T58" fmla="*/ 456 w 524"/>
                <a:gd name="T59" fmla="*/ 84 h 532"/>
                <a:gd name="T60" fmla="*/ 418 w 524"/>
                <a:gd name="T61" fmla="*/ 50 h 532"/>
                <a:gd name="T62" fmla="*/ 374 w 524"/>
                <a:gd name="T63" fmla="*/ 24 h 532"/>
                <a:gd name="T64" fmla="*/ 326 w 524"/>
                <a:gd name="T65" fmla="*/ 6 h 532"/>
                <a:gd name="T66" fmla="*/ 274 w 524"/>
                <a:gd name="T67" fmla="*/ 0 h 532"/>
                <a:gd name="T68" fmla="*/ 248 w 524"/>
                <a:gd name="T6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4" h="532">
                  <a:moveTo>
                    <a:pt x="248" y="0"/>
                  </a:moveTo>
                  <a:lnTo>
                    <a:pt x="248" y="0"/>
                  </a:lnTo>
                  <a:lnTo>
                    <a:pt x="222" y="2"/>
                  </a:lnTo>
                  <a:lnTo>
                    <a:pt x="196" y="8"/>
                  </a:lnTo>
                  <a:lnTo>
                    <a:pt x="170" y="16"/>
                  </a:lnTo>
                  <a:lnTo>
                    <a:pt x="148" y="28"/>
                  </a:lnTo>
                  <a:lnTo>
                    <a:pt x="124" y="40"/>
                  </a:lnTo>
                  <a:lnTo>
                    <a:pt x="104" y="56"/>
                  </a:lnTo>
                  <a:lnTo>
                    <a:pt x="84" y="72"/>
                  </a:lnTo>
                  <a:lnTo>
                    <a:pt x="68" y="90"/>
                  </a:lnTo>
                  <a:lnTo>
                    <a:pt x="52" y="110"/>
                  </a:lnTo>
                  <a:lnTo>
                    <a:pt x="38" y="132"/>
                  </a:lnTo>
                  <a:lnTo>
                    <a:pt x="26" y="154"/>
                  </a:lnTo>
                  <a:lnTo>
                    <a:pt x="16" y="178"/>
                  </a:lnTo>
                  <a:lnTo>
                    <a:pt x="8" y="204"/>
                  </a:lnTo>
                  <a:lnTo>
                    <a:pt x="4" y="230"/>
                  </a:lnTo>
                  <a:lnTo>
                    <a:pt x="0" y="256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4" y="310"/>
                  </a:lnTo>
                  <a:lnTo>
                    <a:pt x="10" y="336"/>
                  </a:lnTo>
                  <a:lnTo>
                    <a:pt x="18" y="362"/>
                  </a:lnTo>
                  <a:lnTo>
                    <a:pt x="28" y="386"/>
                  </a:lnTo>
                  <a:lnTo>
                    <a:pt x="40" y="408"/>
                  </a:lnTo>
                  <a:lnTo>
                    <a:pt x="54" y="430"/>
                  </a:lnTo>
                  <a:lnTo>
                    <a:pt x="70" y="448"/>
                  </a:lnTo>
                  <a:lnTo>
                    <a:pt x="88" y="466"/>
                  </a:lnTo>
                  <a:lnTo>
                    <a:pt x="108" y="482"/>
                  </a:lnTo>
                  <a:lnTo>
                    <a:pt x="130" y="496"/>
                  </a:lnTo>
                  <a:lnTo>
                    <a:pt x="152" y="508"/>
                  </a:lnTo>
                  <a:lnTo>
                    <a:pt x="174" y="518"/>
                  </a:lnTo>
                  <a:lnTo>
                    <a:pt x="200" y="526"/>
                  </a:lnTo>
                  <a:lnTo>
                    <a:pt x="224" y="530"/>
                  </a:lnTo>
                  <a:lnTo>
                    <a:pt x="252" y="532"/>
                  </a:lnTo>
                  <a:lnTo>
                    <a:pt x="278" y="532"/>
                  </a:lnTo>
                  <a:lnTo>
                    <a:pt x="278" y="532"/>
                  </a:lnTo>
                  <a:lnTo>
                    <a:pt x="304" y="528"/>
                  </a:lnTo>
                  <a:lnTo>
                    <a:pt x="330" y="524"/>
                  </a:lnTo>
                  <a:lnTo>
                    <a:pt x="354" y="514"/>
                  </a:lnTo>
                  <a:lnTo>
                    <a:pt x="378" y="504"/>
                  </a:lnTo>
                  <a:lnTo>
                    <a:pt x="400" y="492"/>
                  </a:lnTo>
                  <a:lnTo>
                    <a:pt x="422" y="476"/>
                  </a:lnTo>
                  <a:lnTo>
                    <a:pt x="440" y="460"/>
                  </a:lnTo>
                  <a:lnTo>
                    <a:pt x="458" y="442"/>
                  </a:lnTo>
                  <a:lnTo>
                    <a:pt x="474" y="422"/>
                  </a:lnTo>
                  <a:lnTo>
                    <a:pt x="488" y="400"/>
                  </a:lnTo>
                  <a:lnTo>
                    <a:pt x="500" y="378"/>
                  </a:lnTo>
                  <a:lnTo>
                    <a:pt x="510" y="354"/>
                  </a:lnTo>
                  <a:lnTo>
                    <a:pt x="518" y="328"/>
                  </a:lnTo>
                  <a:lnTo>
                    <a:pt x="522" y="302"/>
                  </a:lnTo>
                  <a:lnTo>
                    <a:pt x="524" y="276"/>
                  </a:lnTo>
                  <a:lnTo>
                    <a:pt x="524" y="248"/>
                  </a:lnTo>
                  <a:lnTo>
                    <a:pt x="524" y="248"/>
                  </a:lnTo>
                  <a:lnTo>
                    <a:pt x="522" y="222"/>
                  </a:lnTo>
                  <a:lnTo>
                    <a:pt x="516" y="196"/>
                  </a:lnTo>
                  <a:lnTo>
                    <a:pt x="508" y="170"/>
                  </a:lnTo>
                  <a:lnTo>
                    <a:pt x="498" y="146"/>
                  </a:lnTo>
                  <a:lnTo>
                    <a:pt x="486" y="124"/>
                  </a:lnTo>
                  <a:lnTo>
                    <a:pt x="472" y="102"/>
                  </a:lnTo>
                  <a:lnTo>
                    <a:pt x="456" y="84"/>
                  </a:lnTo>
                  <a:lnTo>
                    <a:pt x="438" y="66"/>
                  </a:lnTo>
                  <a:lnTo>
                    <a:pt x="418" y="50"/>
                  </a:lnTo>
                  <a:lnTo>
                    <a:pt x="396" y="36"/>
                  </a:lnTo>
                  <a:lnTo>
                    <a:pt x="374" y="24"/>
                  </a:lnTo>
                  <a:lnTo>
                    <a:pt x="350" y="14"/>
                  </a:lnTo>
                  <a:lnTo>
                    <a:pt x="326" y="6"/>
                  </a:lnTo>
                  <a:lnTo>
                    <a:pt x="300" y="2"/>
                  </a:lnTo>
                  <a:lnTo>
                    <a:pt x="274" y="0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2625" y="2012"/>
              <a:ext cx="506" cy="510"/>
            </a:xfrm>
            <a:custGeom>
              <a:avLst/>
              <a:gdLst>
                <a:gd name="T0" fmla="*/ 238 w 506"/>
                <a:gd name="T1" fmla="*/ 0 h 510"/>
                <a:gd name="T2" fmla="*/ 186 w 506"/>
                <a:gd name="T3" fmla="*/ 10 h 510"/>
                <a:gd name="T4" fmla="*/ 140 w 506"/>
                <a:gd name="T5" fmla="*/ 28 h 510"/>
                <a:gd name="T6" fmla="*/ 100 w 506"/>
                <a:gd name="T7" fmla="*/ 54 h 510"/>
                <a:gd name="T8" fmla="*/ 64 w 506"/>
                <a:gd name="T9" fmla="*/ 88 h 510"/>
                <a:gd name="T10" fmla="*/ 36 w 506"/>
                <a:gd name="T11" fmla="*/ 128 h 510"/>
                <a:gd name="T12" fmla="*/ 14 w 506"/>
                <a:gd name="T13" fmla="*/ 174 h 510"/>
                <a:gd name="T14" fmla="*/ 2 w 506"/>
                <a:gd name="T15" fmla="*/ 222 h 510"/>
                <a:gd name="T16" fmla="*/ 2 w 506"/>
                <a:gd name="T17" fmla="*/ 274 h 510"/>
                <a:gd name="T18" fmla="*/ 4 w 506"/>
                <a:gd name="T19" fmla="*/ 300 h 510"/>
                <a:gd name="T20" fmla="*/ 18 w 506"/>
                <a:gd name="T21" fmla="*/ 348 h 510"/>
                <a:gd name="T22" fmla="*/ 40 w 506"/>
                <a:gd name="T23" fmla="*/ 394 h 510"/>
                <a:gd name="T24" fmla="*/ 70 w 506"/>
                <a:gd name="T25" fmla="*/ 432 h 510"/>
                <a:gd name="T26" fmla="*/ 106 w 506"/>
                <a:gd name="T27" fmla="*/ 464 h 510"/>
                <a:gd name="T28" fmla="*/ 148 w 506"/>
                <a:gd name="T29" fmla="*/ 488 h 510"/>
                <a:gd name="T30" fmla="*/ 194 w 506"/>
                <a:gd name="T31" fmla="*/ 504 h 510"/>
                <a:gd name="T32" fmla="*/ 244 w 506"/>
                <a:gd name="T33" fmla="*/ 510 h 510"/>
                <a:gd name="T34" fmla="*/ 270 w 506"/>
                <a:gd name="T35" fmla="*/ 510 h 510"/>
                <a:gd name="T36" fmla="*/ 320 w 506"/>
                <a:gd name="T37" fmla="*/ 502 h 510"/>
                <a:gd name="T38" fmla="*/ 366 w 506"/>
                <a:gd name="T39" fmla="*/ 482 h 510"/>
                <a:gd name="T40" fmla="*/ 408 w 506"/>
                <a:gd name="T41" fmla="*/ 456 h 510"/>
                <a:gd name="T42" fmla="*/ 444 w 506"/>
                <a:gd name="T43" fmla="*/ 422 h 510"/>
                <a:gd name="T44" fmla="*/ 472 w 506"/>
                <a:gd name="T45" fmla="*/ 382 h 510"/>
                <a:gd name="T46" fmla="*/ 492 w 506"/>
                <a:gd name="T47" fmla="*/ 336 h 510"/>
                <a:gd name="T48" fmla="*/ 504 w 506"/>
                <a:gd name="T49" fmla="*/ 288 h 510"/>
                <a:gd name="T50" fmla="*/ 506 w 506"/>
                <a:gd name="T51" fmla="*/ 236 h 510"/>
                <a:gd name="T52" fmla="*/ 504 w 506"/>
                <a:gd name="T53" fmla="*/ 210 h 510"/>
                <a:gd name="T54" fmla="*/ 490 w 506"/>
                <a:gd name="T55" fmla="*/ 162 h 510"/>
                <a:gd name="T56" fmla="*/ 468 w 506"/>
                <a:gd name="T57" fmla="*/ 118 h 510"/>
                <a:gd name="T58" fmla="*/ 438 w 506"/>
                <a:gd name="T59" fmla="*/ 78 h 510"/>
                <a:gd name="T60" fmla="*/ 402 w 506"/>
                <a:gd name="T61" fmla="*/ 46 h 510"/>
                <a:gd name="T62" fmla="*/ 360 w 506"/>
                <a:gd name="T63" fmla="*/ 22 h 510"/>
                <a:gd name="T64" fmla="*/ 312 w 506"/>
                <a:gd name="T65" fmla="*/ 6 h 510"/>
                <a:gd name="T66" fmla="*/ 264 w 506"/>
                <a:gd name="T67" fmla="*/ 0 h 510"/>
                <a:gd name="T68" fmla="*/ 238 w 506"/>
                <a:gd name="T69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6" h="510">
                  <a:moveTo>
                    <a:pt x="238" y="0"/>
                  </a:moveTo>
                  <a:lnTo>
                    <a:pt x="238" y="0"/>
                  </a:lnTo>
                  <a:lnTo>
                    <a:pt x="212" y="4"/>
                  </a:lnTo>
                  <a:lnTo>
                    <a:pt x="186" y="10"/>
                  </a:lnTo>
                  <a:lnTo>
                    <a:pt x="164" y="18"/>
                  </a:lnTo>
                  <a:lnTo>
                    <a:pt x="140" y="28"/>
                  </a:lnTo>
                  <a:lnTo>
                    <a:pt x="120" y="40"/>
                  </a:lnTo>
                  <a:lnTo>
                    <a:pt x="100" y="54"/>
                  </a:lnTo>
                  <a:lnTo>
                    <a:pt x="80" y="70"/>
                  </a:lnTo>
                  <a:lnTo>
                    <a:pt x="64" y="88"/>
                  </a:lnTo>
                  <a:lnTo>
                    <a:pt x="48" y="108"/>
                  </a:lnTo>
                  <a:lnTo>
                    <a:pt x="36" y="128"/>
                  </a:lnTo>
                  <a:lnTo>
                    <a:pt x="24" y="150"/>
                  </a:lnTo>
                  <a:lnTo>
                    <a:pt x="14" y="174"/>
                  </a:lnTo>
                  <a:lnTo>
                    <a:pt x="8" y="198"/>
                  </a:lnTo>
                  <a:lnTo>
                    <a:pt x="2" y="222"/>
                  </a:lnTo>
                  <a:lnTo>
                    <a:pt x="0" y="248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4" y="300"/>
                  </a:lnTo>
                  <a:lnTo>
                    <a:pt x="10" y="326"/>
                  </a:lnTo>
                  <a:lnTo>
                    <a:pt x="18" y="348"/>
                  </a:lnTo>
                  <a:lnTo>
                    <a:pt x="28" y="372"/>
                  </a:lnTo>
                  <a:lnTo>
                    <a:pt x="40" y="394"/>
                  </a:lnTo>
                  <a:lnTo>
                    <a:pt x="54" y="414"/>
                  </a:lnTo>
                  <a:lnTo>
                    <a:pt x="70" y="432"/>
                  </a:lnTo>
                  <a:lnTo>
                    <a:pt x="86" y="448"/>
                  </a:lnTo>
                  <a:lnTo>
                    <a:pt x="106" y="464"/>
                  </a:lnTo>
                  <a:lnTo>
                    <a:pt x="126" y="478"/>
                  </a:lnTo>
                  <a:lnTo>
                    <a:pt x="148" y="488"/>
                  </a:lnTo>
                  <a:lnTo>
                    <a:pt x="170" y="498"/>
                  </a:lnTo>
                  <a:lnTo>
                    <a:pt x="194" y="504"/>
                  </a:lnTo>
                  <a:lnTo>
                    <a:pt x="218" y="508"/>
                  </a:lnTo>
                  <a:lnTo>
                    <a:pt x="244" y="510"/>
                  </a:lnTo>
                  <a:lnTo>
                    <a:pt x="270" y="510"/>
                  </a:lnTo>
                  <a:lnTo>
                    <a:pt x="270" y="510"/>
                  </a:lnTo>
                  <a:lnTo>
                    <a:pt x="296" y="506"/>
                  </a:lnTo>
                  <a:lnTo>
                    <a:pt x="320" y="502"/>
                  </a:lnTo>
                  <a:lnTo>
                    <a:pt x="344" y="492"/>
                  </a:lnTo>
                  <a:lnTo>
                    <a:pt x="366" y="482"/>
                  </a:lnTo>
                  <a:lnTo>
                    <a:pt x="388" y="470"/>
                  </a:lnTo>
                  <a:lnTo>
                    <a:pt x="408" y="456"/>
                  </a:lnTo>
                  <a:lnTo>
                    <a:pt x="426" y="440"/>
                  </a:lnTo>
                  <a:lnTo>
                    <a:pt x="444" y="422"/>
                  </a:lnTo>
                  <a:lnTo>
                    <a:pt x="458" y="402"/>
                  </a:lnTo>
                  <a:lnTo>
                    <a:pt x="472" y="382"/>
                  </a:lnTo>
                  <a:lnTo>
                    <a:pt x="484" y="360"/>
                  </a:lnTo>
                  <a:lnTo>
                    <a:pt x="492" y="336"/>
                  </a:lnTo>
                  <a:lnTo>
                    <a:pt x="500" y="312"/>
                  </a:lnTo>
                  <a:lnTo>
                    <a:pt x="504" y="288"/>
                  </a:lnTo>
                  <a:lnTo>
                    <a:pt x="506" y="262"/>
                  </a:lnTo>
                  <a:lnTo>
                    <a:pt x="506" y="236"/>
                  </a:lnTo>
                  <a:lnTo>
                    <a:pt x="506" y="236"/>
                  </a:lnTo>
                  <a:lnTo>
                    <a:pt x="504" y="210"/>
                  </a:lnTo>
                  <a:lnTo>
                    <a:pt x="498" y="186"/>
                  </a:lnTo>
                  <a:lnTo>
                    <a:pt x="490" y="162"/>
                  </a:lnTo>
                  <a:lnTo>
                    <a:pt x="480" y="138"/>
                  </a:lnTo>
                  <a:lnTo>
                    <a:pt x="468" y="118"/>
                  </a:lnTo>
                  <a:lnTo>
                    <a:pt x="454" y="98"/>
                  </a:lnTo>
                  <a:lnTo>
                    <a:pt x="438" y="78"/>
                  </a:lnTo>
                  <a:lnTo>
                    <a:pt x="420" y="62"/>
                  </a:lnTo>
                  <a:lnTo>
                    <a:pt x="402" y="46"/>
                  </a:lnTo>
                  <a:lnTo>
                    <a:pt x="382" y="34"/>
                  </a:lnTo>
                  <a:lnTo>
                    <a:pt x="360" y="22"/>
                  </a:lnTo>
                  <a:lnTo>
                    <a:pt x="336" y="12"/>
                  </a:lnTo>
                  <a:lnTo>
                    <a:pt x="312" y="6"/>
                  </a:lnTo>
                  <a:lnTo>
                    <a:pt x="288" y="2"/>
                  </a:lnTo>
                  <a:lnTo>
                    <a:pt x="264" y="0"/>
                  </a:lnTo>
                  <a:lnTo>
                    <a:pt x="238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2637" y="2018"/>
              <a:ext cx="488" cy="490"/>
            </a:xfrm>
            <a:custGeom>
              <a:avLst/>
              <a:gdLst>
                <a:gd name="T0" fmla="*/ 226 w 488"/>
                <a:gd name="T1" fmla="*/ 0 h 490"/>
                <a:gd name="T2" fmla="*/ 178 w 488"/>
                <a:gd name="T3" fmla="*/ 10 h 490"/>
                <a:gd name="T4" fmla="*/ 134 w 488"/>
                <a:gd name="T5" fmla="*/ 28 h 490"/>
                <a:gd name="T6" fmla="*/ 94 w 488"/>
                <a:gd name="T7" fmla="*/ 54 h 490"/>
                <a:gd name="T8" fmla="*/ 60 w 488"/>
                <a:gd name="T9" fmla="*/ 86 h 490"/>
                <a:gd name="T10" fmla="*/ 34 w 488"/>
                <a:gd name="T11" fmla="*/ 126 h 490"/>
                <a:gd name="T12" fmla="*/ 14 w 488"/>
                <a:gd name="T13" fmla="*/ 168 h 490"/>
                <a:gd name="T14" fmla="*/ 2 w 488"/>
                <a:gd name="T15" fmla="*/ 216 h 490"/>
                <a:gd name="T16" fmla="*/ 2 w 488"/>
                <a:gd name="T17" fmla="*/ 264 h 490"/>
                <a:gd name="T18" fmla="*/ 4 w 488"/>
                <a:gd name="T19" fmla="*/ 290 h 490"/>
                <a:gd name="T20" fmla="*/ 18 w 488"/>
                <a:gd name="T21" fmla="*/ 336 h 490"/>
                <a:gd name="T22" fmla="*/ 40 w 488"/>
                <a:gd name="T23" fmla="*/ 378 h 490"/>
                <a:gd name="T24" fmla="*/ 68 w 488"/>
                <a:gd name="T25" fmla="*/ 416 h 490"/>
                <a:gd name="T26" fmla="*/ 104 w 488"/>
                <a:gd name="T27" fmla="*/ 446 h 490"/>
                <a:gd name="T28" fmla="*/ 144 w 488"/>
                <a:gd name="T29" fmla="*/ 468 h 490"/>
                <a:gd name="T30" fmla="*/ 188 w 488"/>
                <a:gd name="T31" fmla="*/ 484 h 490"/>
                <a:gd name="T32" fmla="*/ 238 w 488"/>
                <a:gd name="T33" fmla="*/ 490 h 490"/>
                <a:gd name="T34" fmla="*/ 262 w 488"/>
                <a:gd name="T35" fmla="*/ 488 h 490"/>
                <a:gd name="T36" fmla="*/ 310 w 488"/>
                <a:gd name="T37" fmla="*/ 480 h 490"/>
                <a:gd name="T38" fmla="*/ 354 w 488"/>
                <a:gd name="T39" fmla="*/ 462 h 490"/>
                <a:gd name="T40" fmla="*/ 394 w 488"/>
                <a:gd name="T41" fmla="*/ 436 h 490"/>
                <a:gd name="T42" fmla="*/ 428 w 488"/>
                <a:gd name="T43" fmla="*/ 402 h 490"/>
                <a:gd name="T44" fmla="*/ 456 w 488"/>
                <a:gd name="T45" fmla="*/ 364 h 490"/>
                <a:gd name="T46" fmla="*/ 476 w 488"/>
                <a:gd name="T47" fmla="*/ 320 h 490"/>
                <a:gd name="T48" fmla="*/ 486 w 488"/>
                <a:gd name="T49" fmla="*/ 274 h 490"/>
                <a:gd name="T50" fmla="*/ 488 w 488"/>
                <a:gd name="T51" fmla="*/ 224 h 490"/>
                <a:gd name="T52" fmla="*/ 484 w 488"/>
                <a:gd name="T53" fmla="*/ 200 h 490"/>
                <a:gd name="T54" fmla="*/ 472 w 488"/>
                <a:gd name="T55" fmla="*/ 152 h 490"/>
                <a:gd name="T56" fmla="*/ 450 w 488"/>
                <a:gd name="T57" fmla="*/ 110 h 490"/>
                <a:gd name="T58" fmla="*/ 420 w 488"/>
                <a:gd name="T59" fmla="*/ 74 h 490"/>
                <a:gd name="T60" fmla="*/ 386 w 488"/>
                <a:gd name="T61" fmla="*/ 44 h 490"/>
                <a:gd name="T62" fmla="*/ 344 w 488"/>
                <a:gd name="T63" fmla="*/ 20 h 490"/>
                <a:gd name="T64" fmla="*/ 300 w 488"/>
                <a:gd name="T65" fmla="*/ 6 h 490"/>
                <a:gd name="T66" fmla="*/ 252 w 488"/>
                <a:gd name="T67" fmla="*/ 0 h 490"/>
                <a:gd name="T68" fmla="*/ 226 w 488"/>
                <a:gd name="T69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8" h="490">
                  <a:moveTo>
                    <a:pt x="226" y="0"/>
                  </a:moveTo>
                  <a:lnTo>
                    <a:pt x="226" y="0"/>
                  </a:lnTo>
                  <a:lnTo>
                    <a:pt x="202" y="4"/>
                  </a:lnTo>
                  <a:lnTo>
                    <a:pt x="178" y="10"/>
                  </a:lnTo>
                  <a:lnTo>
                    <a:pt x="156" y="18"/>
                  </a:lnTo>
                  <a:lnTo>
                    <a:pt x="134" y="28"/>
                  </a:lnTo>
                  <a:lnTo>
                    <a:pt x="114" y="40"/>
                  </a:lnTo>
                  <a:lnTo>
                    <a:pt x="94" y="54"/>
                  </a:lnTo>
                  <a:lnTo>
                    <a:pt x="76" y="70"/>
                  </a:lnTo>
                  <a:lnTo>
                    <a:pt x="60" y="86"/>
                  </a:lnTo>
                  <a:lnTo>
                    <a:pt x="46" y="106"/>
                  </a:lnTo>
                  <a:lnTo>
                    <a:pt x="34" y="126"/>
                  </a:lnTo>
                  <a:lnTo>
                    <a:pt x="22" y="146"/>
                  </a:lnTo>
                  <a:lnTo>
                    <a:pt x="14" y="168"/>
                  </a:lnTo>
                  <a:lnTo>
                    <a:pt x="8" y="192"/>
                  </a:lnTo>
                  <a:lnTo>
                    <a:pt x="2" y="216"/>
                  </a:lnTo>
                  <a:lnTo>
                    <a:pt x="0" y="240"/>
                  </a:lnTo>
                  <a:lnTo>
                    <a:pt x="2" y="264"/>
                  </a:lnTo>
                  <a:lnTo>
                    <a:pt x="2" y="264"/>
                  </a:lnTo>
                  <a:lnTo>
                    <a:pt x="4" y="290"/>
                  </a:lnTo>
                  <a:lnTo>
                    <a:pt x="10" y="314"/>
                  </a:lnTo>
                  <a:lnTo>
                    <a:pt x="18" y="336"/>
                  </a:lnTo>
                  <a:lnTo>
                    <a:pt x="28" y="358"/>
                  </a:lnTo>
                  <a:lnTo>
                    <a:pt x="40" y="378"/>
                  </a:lnTo>
                  <a:lnTo>
                    <a:pt x="52" y="398"/>
                  </a:lnTo>
                  <a:lnTo>
                    <a:pt x="68" y="416"/>
                  </a:lnTo>
                  <a:lnTo>
                    <a:pt x="86" y="432"/>
                  </a:lnTo>
                  <a:lnTo>
                    <a:pt x="104" y="446"/>
                  </a:lnTo>
                  <a:lnTo>
                    <a:pt x="124" y="458"/>
                  </a:lnTo>
                  <a:lnTo>
                    <a:pt x="144" y="468"/>
                  </a:lnTo>
                  <a:lnTo>
                    <a:pt x="166" y="476"/>
                  </a:lnTo>
                  <a:lnTo>
                    <a:pt x="188" y="484"/>
                  </a:lnTo>
                  <a:lnTo>
                    <a:pt x="212" y="488"/>
                  </a:lnTo>
                  <a:lnTo>
                    <a:pt x="238" y="490"/>
                  </a:lnTo>
                  <a:lnTo>
                    <a:pt x="262" y="488"/>
                  </a:lnTo>
                  <a:lnTo>
                    <a:pt x="262" y="488"/>
                  </a:lnTo>
                  <a:lnTo>
                    <a:pt x="286" y="484"/>
                  </a:lnTo>
                  <a:lnTo>
                    <a:pt x="310" y="480"/>
                  </a:lnTo>
                  <a:lnTo>
                    <a:pt x="334" y="472"/>
                  </a:lnTo>
                  <a:lnTo>
                    <a:pt x="354" y="462"/>
                  </a:lnTo>
                  <a:lnTo>
                    <a:pt x="376" y="448"/>
                  </a:lnTo>
                  <a:lnTo>
                    <a:pt x="394" y="436"/>
                  </a:lnTo>
                  <a:lnTo>
                    <a:pt x="412" y="420"/>
                  </a:lnTo>
                  <a:lnTo>
                    <a:pt x="428" y="402"/>
                  </a:lnTo>
                  <a:lnTo>
                    <a:pt x="442" y="384"/>
                  </a:lnTo>
                  <a:lnTo>
                    <a:pt x="456" y="364"/>
                  </a:lnTo>
                  <a:lnTo>
                    <a:pt x="466" y="342"/>
                  </a:lnTo>
                  <a:lnTo>
                    <a:pt x="476" y="320"/>
                  </a:lnTo>
                  <a:lnTo>
                    <a:pt x="482" y="298"/>
                  </a:lnTo>
                  <a:lnTo>
                    <a:pt x="486" y="274"/>
                  </a:lnTo>
                  <a:lnTo>
                    <a:pt x="488" y="250"/>
                  </a:lnTo>
                  <a:lnTo>
                    <a:pt x="488" y="224"/>
                  </a:lnTo>
                  <a:lnTo>
                    <a:pt x="488" y="224"/>
                  </a:lnTo>
                  <a:lnTo>
                    <a:pt x="484" y="200"/>
                  </a:lnTo>
                  <a:lnTo>
                    <a:pt x="478" y="176"/>
                  </a:lnTo>
                  <a:lnTo>
                    <a:pt x="472" y="152"/>
                  </a:lnTo>
                  <a:lnTo>
                    <a:pt x="462" y="132"/>
                  </a:lnTo>
                  <a:lnTo>
                    <a:pt x="450" y="110"/>
                  </a:lnTo>
                  <a:lnTo>
                    <a:pt x="436" y="92"/>
                  </a:lnTo>
                  <a:lnTo>
                    <a:pt x="420" y="74"/>
                  </a:lnTo>
                  <a:lnTo>
                    <a:pt x="404" y="58"/>
                  </a:lnTo>
                  <a:lnTo>
                    <a:pt x="386" y="44"/>
                  </a:lnTo>
                  <a:lnTo>
                    <a:pt x="366" y="32"/>
                  </a:lnTo>
                  <a:lnTo>
                    <a:pt x="344" y="20"/>
                  </a:lnTo>
                  <a:lnTo>
                    <a:pt x="322" y="12"/>
                  </a:lnTo>
                  <a:lnTo>
                    <a:pt x="300" y="6"/>
                  </a:lnTo>
                  <a:lnTo>
                    <a:pt x="276" y="2"/>
                  </a:lnTo>
                  <a:lnTo>
                    <a:pt x="252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2649" y="2024"/>
              <a:ext cx="470" cy="468"/>
            </a:xfrm>
            <a:custGeom>
              <a:avLst/>
              <a:gdLst>
                <a:gd name="T0" fmla="*/ 216 w 470"/>
                <a:gd name="T1" fmla="*/ 2 h 468"/>
                <a:gd name="T2" fmla="*/ 170 w 470"/>
                <a:gd name="T3" fmla="*/ 10 h 468"/>
                <a:gd name="T4" fmla="*/ 128 w 470"/>
                <a:gd name="T5" fmla="*/ 28 h 468"/>
                <a:gd name="T6" fmla="*/ 90 w 470"/>
                <a:gd name="T7" fmla="*/ 54 h 468"/>
                <a:gd name="T8" fmla="*/ 56 w 470"/>
                <a:gd name="T9" fmla="*/ 86 h 468"/>
                <a:gd name="T10" fmla="*/ 32 w 470"/>
                <a:gd name="T11" fmla="*/ 122 h 468"/>
                <a:gd name="T12" fmla="*/ 12 w 470"/>
                <a:gd name="T13" fmla="*/ 164 h 468"/>
                <a:gd name="T14" fmla="*/ 2 w 470"/>
                <a:gd name="T15" fmla="*/ 208 h 468"/>
                <a:gd name="T16" fmla="*/ 2 w 470"/>
                <a:gd name="T17" fmla="*/ 256 h 468"/>
                <a:gd name="T18" fmla="*/ 4 w 470"/>
                <a:gd name="T19" fmla="*/ 280 h 468"/>
                <a:gd name="T20" fmla="*/ 18 w 470"/>
                <a:gd name="T21" fmla="*/ 324 h 468"/>
                <a:gd name="T22" fmla="*/ 38 w 470"/>
                <a:gd name="T23" fmla="*/ 364 h 468"/>
                <a:gd name="T24" fmla="*/ 66 w 470"/>
                <a:gd name="T25" fmla="*/ 398 h 468"/>
                <a:gd name="T26" fmla="*/ 102 w 470"/>
                <a:gd name="T27" fmla="*/ 428 h 468"/>
                <a:gd name="T28" fmla="*/ 140 w 470"/>
                <a:gd name="T29" fmla="*/ 448 h 468"/>
                <a:gd name="T30" fmla="*/ 184 w 470"/>
                <a:gd name="T31" fmla="*/ 462 h 468"/>
                <a:gd name="T32" fmla="*/ 230 w 470"/>
                <a:gd name="T33" fmla="*/ 468 h 468"/>
                <a:gd name="T34" fmla="*/ 254 w 470"/>
                <a:gd name="T35" fmla="*/ 466 h 468"/>
                <a:gd name="T36" fmla="*/ 300 w 470"/>
                <a:gd name="T37" fmla="*/ 458 h 468"/>
                <a:gd name="T38" fmla="*/ 344 w 470"/>
                <a:gd name="T39" fmla="*/ 440 h 468"/>
                <a:gd name="T40" fmla="*/ 382 w 470"/>
                <a:gd name="T41" fmla="*/ 414 h 468"/>
                <a:gd name="T42" fmla="*/ 414 w 470"/>
                <a:gd name="T43" fmla="*/ 382 h 468"/>
                <a:gd name="T44" fmla="*/ 440 w 470"/>
                <a:gd name="T45" fmla="*/ 346 h 468"/>
                <a:gd name="T46" fmla="*/ 458 w 470"/>
                <a:gd name="T47" fmla="*/ 304 h 468"/>
                <a:gd name="T48" fmla="*/ 468 w 470"/>
                <a:gd name="T49" fmla="*/ 260 h 468"/>
                <a:gd name="T50" fmla="*/ 468 w 470"/>
                <a:gd name="T51" fmla="*/ 212 h 468"/>
                <a:gd name="T52" fmla="*/ 466 w 470"/>
                <a:gd name="T53" fmla="*/ 188 h 468"/>
                <a:gd name="T54" fmla="*/ 452 w 470"/>
                <a:gd name="T55" fmla="*/ 144 h 468"/>
                <a:gd name="T56" fmla="*/ 432 w 470"/>
                <a:gd name="T57" fmla="*/ 104 h 468"/>
                <a:gd name="T58" fmla="*/ 404 w 470"/>
                <a:gd name="T59" fmla="*/ 70 h 468"/>
                <a:gd name="T60" fmla="*/ 370 w 470"/>
                <a:gd name="T61" fmla="*/ 40 h 468"/>
                <a:gd name="T62" fmla="*/ 330 w 470"/>
                <a:gd name="T63" fmla="*/ 20 h 468"/>
                <a:gd name="T64" fmla="*/ 286 w 470"/>
                <a:gd name="T65" fmla="*/ 6 h 468"/>
                <a:gd name="T66" fmla="*/ 240 w 470"/>
                <a:gd name="T67" fmla="*/ 0 h 468"/>
                <a:gd name="T68" fmla="*/ 216 w 470"/>
                <a:gd name="T69" fmla="*/ 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0" h="468">
                  <a:moveTo>
                    <a:pt x="216" y="2"/>
                  </a:moveTo>
                  <a:lnTo>
                    <a:pt x="216" y="2"/>
                  </a:lnTo>
                  <a:lnTo>
                    <a:pt x="192" y="4"/>
                  </a:lnTo>
                  <a:lnTo>
                    <a:pt x="170" y="10"/>
                  </a:lnTo>
                  <a:lnTo>
                    <a:pt x="148" y="18"/>
                  </a:lnTo>
                  <a:lnTo>
                    <a:pt x="128" y="28"/>
                  </a:lnTo>
                  <a:lnTo>
                    <a:pt x="108" y="40"/>
                  </a:lnTo>
                  <a:lnTo>
                    <a:pt x="90" y="54"/>
                  </a:lnTo>
                  <a:lnTo>
                    <a:pt x="72" y="68"/>
                  </a:lnTo>
                  <a:lnTo>
                    <a:pt x="56" y="86"/>
                  </a:lnTo>
                  <a:lnTo>
                    <a:pt x="44" y="104"/>
                  </a:lnTo>
                  <a:lnTo>
                    <a:pt x="32" y="122"/>
                  </a:lnTo>
                  <a:lnTo>
                    <a:pt x="20" y="142"/>
                  </a:lnTo>
                  <a:lnTo>
                    <a:pt x="12" y="164"/>
                  </a:lnTo>
                  <a:lnTo>
                    <a:pt x="6" y="186"/>
                  </a:lnTo>
                  <a:lnTo>
                    <a:pt x="2" y="208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2" y="256"/>
                  </a:lnTo>
                  <a:lnTo>
                    <a:pt x="4" y="280"/>
                  </a:lnTo>
                  <a:lnTo>
                    <a:pt x="10" y="302"/>
                  </a:lnTo>
                  <a:lnTo>
                    <a:pt x="18" y="324"/>
                  </a:lnTo>
                  <a:lnTo>
                    <a:pt x="28" y="344"/>
                  </a:lnTo>
                  <a:lnTo>
                    <a:pt x="38" y="364"/>
                  </a:lnTo>
                  <a:lnTo>
                    <a:pt x="52" y="382"/>
                  </a:lnTo>
                  <a:lnTo>
                    <a:pt x="66" y="398"/>
                  </a:lnTo>
                  <a:lnTo>
                    <a:pt x="84" y="414"/>
                  </a:lnTo>
                  <a:lnTo>
                    <a:pt x="102" y="428"/>
                  </a:lnTo>
                  <a:lnTo>
                    <a:pt x="120" y="438"/>
                  </a:lnTo>
                  <a:lnTo>
                    <a:pt x="140" y="448"/>
                  </a:lnTo>
                  <a:lnTo>
                    <a:pt x="162" y="456"/>
                  </a:lnTo>
                  <a:lnTo>
                    <a:pt x="184" y="462"/>
                  </a:lnTo>
                  <a:lnTo>
                    <a:pt x="206" y="466"/>
                  </a:lnTo>
                  <a:lnTo>
                    <a:pt x="230" y="468"/>
                  </a:lnTo>
                  <a:lnTo>
                    <a:pt x="254" y="466"/>
                  </a:lnTo>
                  <a:lnTo>
                    <a:pt x="254" y="466"/>
                  </a:lnTo>
                  <a:lnTo>
                    <a:pt x="278" y="462"/>
                  </a:lnTo>
                  <a:lnTo>
                    <a:pt x="300" y="458"/>
                  </a:lnTo>
                  <a:lnTo>
                    <a:pt x="322" y="450"/>
                  </a:lnTo>
                  <a:lnTo>
                    <a:pt x="344" y="440"/>
                  </a:lnTo>
                  <a:lnTo>
                    <a:pt x="362" y="428"/>
                  </a:lnTo>
                  <a:lnTo>
                    <a:pt x="382" y="414"/>
                  </a:lnTo>
                  <a:lnTo>
                    <a:pt x="398" y="400"/>
                  </a:lnTo>
                  <a:lnTo>
                    <a:pt x="414" y="382"/>
                  </a:lnTo>
                  <a:lnTo>
                    <a:pt x="428" y="364"/>
                  </a:lnTo>
                  <a:lnTo>
                    <a:pt x="440" y="346"/>
                  </a:lnTo>
                  <a:lnTo>
                    <a:pt x="450" y="326"/>
                  </a:lnTo>
                  <a:lnTo>
                    <a:pt x="458" y="304"/>
                  </a:lnTo>
                  <a:lnTo>
                    <a:pt x="464" y="282"/>
                  </a:lnTo>
                  <a:lnTo>
                    <a:pt x="468" y="260"/>
                  </a:lnTo>
                  <a:lnTo>
                    <a:pt x="470" y="236"/>
                  </a:lnTo>
                  <a:lnTo>
                    <a:pt x="468" y="212"/>
                  </a:lnTo>
                  <a:lnTo>
                    <a:pt x="468" y="212"/>
                  </a:lnTo>
                  <a:lnTo>
                    <a:pt x="466" y="188"/>
                  </a:lnTo>
                  <a:lnTo>
                    <a:pt x="460" y="166"/>
                  </a:lnTo>
                  <a:lnTo>
                    <a:pt x="452" y="144"/>
                  </a:lnTo>
                  <a:lnTo>
                    <a:pt x="442" y="124"/>
                  </a:lnTo>
                  <a:lnTo>
                    <a:pt x="432" y="104"/>
                  </a:lnTo>
                  <a:lnTo>
                    <a:pt x="418" y="86"/>
                  </a:lnTo>
                  <a:lnTo>
                    <a:pt x="404" y="70"/>
                  </a:lnTo>
                  <a:lnTo>
                    <a:pt x="386" y="54"/>
                  </a:lnTo>
                  <a:lnTo>
                    <a:pt x="370" y="40"/>
                  </a:lnTo>
                  <a:lnTo>
                    <a:pt x="350" y="30"/>
                  </a:lnTo>
                  <a:lnTo>
                    <a:pt x="330" y="20"/>
                  </a:lnTo>
                  <a:lnTo>
                    <a:pt x="308" y="12"/>
                  </a:lnTo>
                  <a:lnTo>
                    <a:pt x="286" y="6"/>
                  </a:lnTo>
                  <a:lnTo>
                    <a:pt x="264" y="2"/>
                  </a:lnTo>
                  <a:lnTo>
                    <a:pt x="240" y="0"/>
                  </a:lnTo>
                  <a:lnTo>
                    <a:pt x="216" y="2"/>
                  </a:lnTo>
                  <a:lnTo>
                    <a:pt x="216" y="2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2913" y="2004"/>
              <a:ext cx="210" cy="316"/>
            </a:xfrm>
            <a:custGeom>
              <a:avLst/>
              <a:gdLst>
                <a:gd name="T0" fmla="*/ 104 w 210"/>
                <a:gd name="T1" fmla="*/ 0 h 316"/>
                <a:gd name="T2" fmla="*/ 104 w 210"/>
                <a:gd name="T3" fmla="*/ 0 h 316"/>
                <a:gd name="T4" fmla="*/ 94 w 210"/>
                <a:gd name="T5" fmla="*/ 2 h 316"/>
                <a:gd name="T6" fmla="*/ 84 w 210"/>
                <a:gd name="T7" fmla="*/ 4 h 316"/>
                <a:gd name="T8" fmla="*/ 74 w 210"/>
                <a:gd name="T9" fmla="*/ 10 h 316"/>
                <a:gd name="T10" fmla="*/ 64 w 210"/>
                <a:gd name="T11" fmla="*/ 16 h 316"/>
                <a:gd name="T12" fmla="*/ 56 w 210"/>
                <a:gd name="T13" fmla="*/ 22 h 316"/>
                <a:gd name="T14" fmla="*/ 46 w 210"/>
                <a:gd name="T15" fmla="*/ 32 h 316"/>
                <a:gd name="T16" fmla="*/ 30 w 210"/>
                <a:gd name="T17" fmla="*/ 52 h 316"/>
                <a:gd name="T18" fmla="*/ 18 w 210"/>
                <a:gd name="T19" fmla="*/ 76 h 316"/>
                <a:gd name="T20" fmla="*/ 8 w 210"/>
                <a:gd name="T21" fmla="*/ 104 h 316"/>
                <a:gd name="T22" fmla="*/ 2 w 210"/>
                <a:gd name="T23" fmla="*/ 134 h 316"/>
                <a:gd name="T24" fmla="*/ 0 w 210"/>
                <a:gd name="T25" fmla="*/ 166 h 316"/>
                <a:gd name="T26" fmla="*/ 0 w 210"/>
                <a:gd name="T27" fmla="*/ 166 h 316"/>
                <a:gd name="T28" fmla="*/ 2 w 210"/>
                <a:gd name="T29" fmla="*/ 198 h 316"/>
                <a:gd name="T30" fmla="*/ 8 w 210"/>
                <a:gd name="T31" fmla="*/ 226 h 316"/>
                <a:gd name="T32" fmla="*/ 18 w 210"/>
                <a:gd name="T33" fmla="*/ 252 h 316"/>
                <a:gd name="T34" fmla="*/ 32 w 210"/>
                <a:gd name="T35" fmla="*/ 274 h 316"/>
                <a:gd name="T36" fmla="*/ 38 w 210"/>
                <a:gd name="T37" fmla="*/ 284 h 316"/>
                <a:gd name="T38" fmla="*/ 48 w 210"/>
                <a:gd name="T39" fmla="*/ 294 h 316"/>
                <a:gd name="T40" fmla="*/ 56 w 210"/>
                <a:gd name="T41" fmla="*/ 300 h 316"/>
                <a:gd name="T42" fmla="*/ 64 w 210"/>
                <a:gd name="T43" fmla="*/ 306 h 316"/>
                <a:gd name="T44" fmla="*/ 74 w 210"/>
                <a:gd name="T45" fmla="*/ 310 h 316"/>
                <a:gd name="T46" fmla="*/ 84 w 210"/>
                <a:gd name="T47" fmla="*/ 314 h 316"/>
                <a:gd name="T48" fmla="*/ 96 w 210"/>
                <a:gd name="T49" fmla="*/ 316 h 316"/>
                <a:gd name="T50" fmla="*/ 106 w 210"/>
                <a:gd name="T51" fmla="*/ 316 h 316"/>
                <a:gd name="T52" fmla="*/ 106 w 210"/>
                <a:gd name="T53" fmla="*/ 316 h 316"/>
                <a:gd name="T54" fmla="*/ 116 w 210"/>
                <a:gd name="T55" fmla="*/ 314 h 316"/>
                <a:gd name="T56" fmla="*/ 126 w 210"/>
                <a:gd name="T57" fmla="*/ 310 h 316"/>
                <a:gd name="T58" fmla="*/ 136 w 210"/>
                <a:gd name="T59" fmla="*/ 306 h 316"/>
                <a:gd name="T60" fmla="*/ 146 w 210"/>
                <a:gd name="T61" fmla="*/ 300 h 316"/>
                <a:gd name="T62" fmla="*/ 156 w 210"/>
                <a:gd name="T63" fmla="*/ 292 h 316"/>
                <a:gd name="T64" fmla="*/ 164 w 210"/>
                <a:gd name="T65" fmla="*/ 284 h 316"/>
                <a:gd name="T66" fmla="*/ 180 w 210"/>
                <a:gd name="T67" fmla="*/ 264 h 316"/>
                <a:gd name="T68" fmla="*/ 192 w 210"/>
                <a:gd name="T69" fmla="*/ 240 h 316"/>
                <a:gd name="T70" fmla="*/ 202 w 210"/>
                <a:gd name="T71" fmla="*/ 212 h 316"/>
                <a:gd name="T72" fmla="*/ 208 w 210"/>
                <a:gd name="T73" fmla="*/ 182 h 316"/>
                <a:gd name="T74" fmla="*/ 210 w 210"/>
                <a:gd name="T75" fmla="*/ 150 h 316"/>
                <a:gd name="T76" fmla="*/ 210 w 210"/>
                <a:gd name="T77" fmla="*/ 150 h 316"/>
                <a:gd name="T78" fmla="*/ 208 w 210"/>
                <a:gd name="T79" fmla="*/ 118 h 316"/>
                <a:gd name="T80" fmla="*/ 202 w 210"/>
                <a:gd name="T81" fmla="*/ 88 h 316"/>
                <a:gd name="T82" fmla="*/ 192 w 210"/>
                <a:gd name="T83" fmla="*/ 62 h 316"/>
                <a:gd name="T84" fmla="*/ 180 w 210"/>
                <a:gd name="T85" fmla="*/ 40 h 316"/>
                <a:gd name="T86" fmla="*/ 172 w 210"/>
                <a:gd name="T87" fmla="*/ 30 h 316"/>
                <a:gd name="T88" fmla="*/ 164 w 210"/>
                <a:gd name="T89" fmla="*/ 22 h 316"/>
                <a:gd name="T90" fmla="*/ 154 w 210"/>
                <a:gd name="T91" fmla="*/ 16 h 316"/>
                <a:gd name="T92" fmla="*/ 146 w 210"/>
                <a:gd name="T93" fmla="*/ 10 h 316"/>
                <a:gd name="T94" fmla="*/ 136 w 210"/>
                <a:gd name="T95" fmla="*/ 4 h 316"/>
                <a:gd name="T96" fmla="*/ 126 w 210"/>
                <a:gd name="T97" fmla="*/ 2 h 316"/>
                <a:gd name="T98" fmla="*/ 116 w 210"/>
                <a:gd name="T99" fmla="*/ 0 h 316"/>
                <a:gd name="T100" fmla="*/ 104 w 210"/>
                <a:gd name="T101" fmla="*/ 0 h 316"/>
                <a:gd name="T102" fmla="*/ 104 w 210"/>
                <a:gd name="T10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" h="316">
                  <a:moveTo>
                    <a:pt x="104" y="0"/>
                  </a:moveTo>
                  <a:lnTo>
                    <a:pt x="104" y="0"/>
                  </a:lnTo>
                  <a:lnTo>
                    <a:pt x="94" y="2"/>
                  </a:lnTo>
                  <a:lnTo>
                    <a:pt x="84" y="4"/>
                  </a:lnTo>
                  <a:lnTo>
                    <a:pt x="74" y="10"/>
                  </a:lnTo>
                  <a:lnTo>
                    <a:pt x="64" y="16"/>
                  </a:lnTo>
                  <a:lnTo>
                    <a:pt x="56" y="22"/>
                  </a:lnTo>
                  <a:lnTo>
                    <a:pt x="46" y="32"/>
                  </a:lnTo>
                  <a:lnTo>
                    <a:pt x="30" y="52"/>
                  </a:lnTo>
                  <a:lnTo>
                    <a:pt x="18" y="76"/>
                  </a:lnTo>
                  <a:lnTo>
                    <a:pt x="8" y="104"/>
                  </a:lnTo>
                  <a:lnTo>
                    <a:pt x="2" y="13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2" y="198"/>
                  </a:lnTo>
                  <a:lnTo>
                    <a:pt x="8" y="226"/>
                  </a:lnTo>
                  <a:lnTo>
                    <a:pt x="18" y="252"/>
                  </a:lnTo>
                  <a:lnTo>
                    <a:pt x="32" y="274"/>
                  </a:lnTo>
                  <a:lnTo>
                    <a:pt x="38" y="284"/>
                  </a:lnTo>
                  <a:lnTo>
                    <a:pt x="48" y="294"/>
                  </a:lnTo>
                  <a:lnTo>
                    <a:pt x="56" y="300"/>
                  </a:lnTo>
                  <a:lnTo>
                    <a:pt x="64" y="306"/>
                  </a:lnTo>
                  <a:lnTo>
                    <a:pt x="74" y="310"/>
                  </a:lnTo>
                  <a:lnTo>
                    <a:pt x="84" y="314"/>
                  </a:lnTo>
                  <a:lnTo>
                    <a:pt x="96" y="316"/>
                  </a:lnTo>
                  <a:lnTo>
                    <a:pt x="106" y="316"/>
                  </a:lnTo>
                  <a:lnTo>
                    <a:pt x="106" y="316"/>
                  </a:lnTo>
                  <a:lnTo>
                    <a:pt x="116" y="314"/>
                  </a:lnTo>
                  <a:lnTo>
                    <a:pt x="126" y="310"/>
                  </a:lnTo>
                  <a:lnTo>
                    <a:pt x="136" y="306"/>
                  </a:lnTo>
                  <a:lnTo>
                    <a:pt x="146" y="300"/>
                  </a:lnTo>
                  <a:lnTo>
                    <a:pt x="156" y="292"/>
                  </a:lnTo>
                  <a:lnTo>
                    <a:pt x="164" y="284"/>
                  </a:lnTo>
                  <a:lnTo>
                    <a:pt x="180" y="264"/>
                  </a:lnTo>
                  <a:lnTo>
                    <a:pt x="192" y="240"/>
                  </a:lnTo>
                  <a:lnTo>
                    <a:pt x="202" y="212"/>
                  </a:lnTo>
                  <a:lnTo>
                    <a:pt x="208" y="182"/>
                  </a:lnTo>
                  <a:lnTo>
                    <a:pt x="210" y="150"/>
                  </a:lnTo>
                  <a:lnTo>
                    <a:pt x="210" y="150"/>
                  </a:lnTo>
                  <a:lnTo>
                    <a:pt x="208" y="118"/>
                  </a:lnTo>
                  <a:lnTo>
                    <a:pt x="202" y="88"/>
                  </a:lnTo>
                  <a:lnTo>
                    <a:pt x="192" y="62"/>
                  </a:lnTo>
                  <a:lnTo>
                    <a:pt x="180" y="40"/>
                  </a:lnTo>
                  <a:lnTo>
                    <a:pt x="172" y="30"/>
                  </a:lnTo>
                  <a:lnTo>
                    <a:pt x="164" y="22"/>
                  </a:lnTo>
                  <a:lnTo>
                    <a:pt x="154" y="16"/>
                  </a:lnTo>
                  <a:lnTo>
                    <a:pt x="146" y="10"/>
                  </a:lnTo>
                  <a:lnTo>
                    <a:pt x="136" y="4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CD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2929" y="2002"/>
              <a:ext cx="186" cy="312"/>
            </a:xfrm>
            <a:custGeom>
              <a:avLst/>
              <a:gdLst>
                <a:gd name="T0" fmla="*/ 94 w 186"/>
                <a:gd name="T1" fmla="*/ 0 h 312"/>
                <a:gd name="T2" fmla="*/ 94 w 186"/>
                <a:gd name="T3" fmla="*/ 0 h 312"/>
                <a:gd name="T4" fmla="*/ 84 w 186"/>
                <a:gd name="T5" fmla="*/ 2 h 312"/>
                <a:gd name="T6" fmla="*/ 76 w 186"/>
                <a:gd name="T7" fmla="*/ 6 h 312"/>
                <a:gd name="T8" fmla="*/ 66 w 186"/>
                <a:gd name="T9" fmla="*/ 10 h 312"/>
                <a:gd name="T10" fmla="*/ 58 w 186"/>
                <a:gd name="T11" fmla="*/ 16 h 312"/>
                <a:gd name="T12" fmla="*/ 42 w 186"/>
                <a:gd name="T13" fmla="*/ 32 h 312"/>
                <a:gd name="T14" fmla="*/ 28 w 186"/>
                <a:gd name="T15" fmla="*/ 54 h 312"/>
                <a:gd name="T16" fmla="*/ 16 w 186"/>
                <a:gd name="T17" fmla="*/ 78 h 312"/>
                <a:gd name="T18" fmla="*/ 8 w 186"/>
                <a:gd name="T19" fmla="*/ 104 h 312"/>
                <a:gd name="T20" fmla="*/ 2 w 186"/>
                <a:gd name="T21" fmla="*/ 134 h 312"/>
                <a:gd name="T22" fmla="*/ 0 w 186"/>
                <a:gd name="T23" fmla="*/ 166 h 312"/>
                <a:gd name="T24" fmla="*/ 0 w 186"/>
                <a:gd name="T25" fmla="*/ 166 h 312"/>
                <a:gd name="T26" fmla="*/ 2 w 186"/>
                <a:gd name="T27" fmla="*/ 196 h 312"/>
                <a:gd name="T28" fmla="*/ 6 w 186"/>
                <a:gd name="T29" fmla="*/ 226 h 312"/>
                <a:gd name="T30" fmla="*/ 14 w 186"/>
                <a:gd name="T31" fmla="*/ 250 h 312"/>
                <a:gd name="T32" fmla="*/ 26 w 186"/>
                <a:gd name="T33" fmla="*/ 272 h 312"/>
                <a:gd name="T34" fmla="*/ 40 w 186"/>
                <a:gd name="T35" fmla="*/ 290 h 312"/>
                <a:gd name="T36" fmla="*/ 46 w 186"/>
                <a:gd name="T37" fmla="*/ 298 h 312"/>
                <a:gd name="T38" fmla="*/ 56 w 186"/>
                <a:gd name="T39" fmla="*/ 304 h 312"/>
                <a:gd name="T40" fmla="*/ 64 w 186"/>
                <a:gd name="T41" fmla="*/ 308 h 312"/>
                <a:gd name="T42" fmla="*/ 72 w 186"/>
                <a:gd name="T43" fmla="*/ 310 h 312"/>
                <a:gd name="T44" fmla="*/ 82 w 186"/>
                <a:gd name="T45" fmla="*/ 312 h 312"/>
                <a:gd name="T46" fmla="*/ 92 w 186"/>
                <a:gd name="T47" fmla="*/ 312 h 312"/>
                <a:gd name="T48" fmla="*/ 92 w 186"/>
                <a:gd name="T49" fmla="*/ 312 h 312"/>
                <a:gd name="T50" fmla="*/ 100 w 186"/>
                <a:gd name="T51" fmla="*/ 310 h 312"/>
                <a:gd name="T52" fmla="*/ 110 w 186"/>
                <a:gd name="T53" fmla="*/ 306 h 312"/>
                <a:gd name="T54" fmla="*/ 118 w 186"/>
                <a:gd name="T55" fmla="*/ 302 h 312"/>
                <a:gd name="T56" fmla="*/ 128 w 186"/>
                <a:gd name="T57" fmla="*/ 296 h 312"/>
                <a:gd name="T58" fmla="*/ 144 w 186"/>
                <a:gd name="T59" fmla="*/ 280 h 312"/>
                <a:gd name="T60" fmla="*/ 158 w 186"/>
                <a:gd name="T61" fmla="*/ 260 h 312"/>
                <a:gd name="T62" fmla="*/ 168 w 186"/>
                <a:gd name="T63" fmla="*/ 236 h 312"/>
                <a:gd name="T64" fmla="*/ 178 w 186"/>
                <a:gd name="T65" fmla="*/ 208 h 312"/>
                <a:gd name="T66" fmla="*/ 184 w 186"/>
                <a:gd name="T67" fmla="*/ 178 h 312"/>
                <a:gd name="T68" fmla="*/ 186 w 186"/>
                <a:gd name="T69" fmla="*/ 148 h 312"/>
                <a:gd name="T70" fmla="*/ 186 w 186"/>
                <a:gd name="T71" fmla="*/ 148 h 312"/>
                <a:gd name="T72" fmla="*/ 184 w 186"/>
                <a:gd name="T73" fmla="*/ 116 h 312"/>
                <a:gd name="T74" fmla="*/ 180 w 186"/>
                <a:gd name="T75" fmla="*/ 88 h 312"/>
                <a:gd name="T76" fmla="*/ 170 w 186"/>
                <a:gd name="T77" fmla="*/ 62 h 312"/>
                <a:gd name="T78" fmla="*/ 160 w 186"/>
                <a:gd name="T79" fmla="*/ 40 h 312"/>
                <a:gd name="T80" fmla="*/ 146 w 186"/>
                <a:gd name="T81" fmla="*/ 22 h 312"/>
                <a:gd name="T82" fmla="*/ 138 w 186"/>
                <a:gd name="T83" fmla="*/ 16 h 312"/>
                <a:gd name="T84" fmla="*/ 130 w 186"/>
                <a:gd name="T85" fmla="*/ 10 h 312"/>
                <a:gd name="T86" fmla="*/ 122 w 186"/>
                <a:gd name="T87" fmla="*/ 6 h 312"/>
                <a:gd name="T88" fmla="*/ 114 w 186"/>
                <a:gd name="T89" fmla="*/ 2 h 312"/>
                <a:gd name="T90" fmla="*/ 104 w 186"/>
                <a:gd name="T91" fmla="*/ 0 h 312"/>
                <a:gd name="T92" fmla="*/ 94 w 186"/>
                <a:gd name="T93" fmla="*/ 0 h 312"/>
                <a:gd name="T94" fmla="*/ 94 w 186"/>
                <a:gd name="T9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6" h="312">
                  <a:moveTo>
                    <a:pt x="94" y="0"/>
                  </a:moveTo>
                  <a:lnTo>
                    <a:pt x="94" y="0"/>
                  </a:lnTo>
                  <a:lnTo>
                    <a:pt x="84" y="2"/>
                  </a:lnTo>
                  <a:lnTo>
                    <a:pt x="76" y="6"/>
                  </a:lnTo>
                  <a:lnTo>
                    <a:pt x="66" y="10"/>
                  </a:lnTo>
                  <a:lnTo>
                    <a:pt x="58" y="16"/>
                  </a:lnTo>
                  <a:lnTo>
                    <a:pt x="42" y="32"/>
                  </a:lnTo>
                  <a:lnTo>
                    <a:pt x="28" y="54"/>
                  </a:lnTo>
                  <a:lnTo>
                    <a:pt x="16" y="78"/>
                  </a:lnTo>
                  <a:lnTo>
                    <a:pt x="8" y="104"/>
                  </a:lnTo>
                  <a:lnTo>
                    <a:pt x="2" y="13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2" y="196"/>
                  </a:lnTo>
                  <a:lnTo>
                    <a:pt x="6" y="226"/>
                  </a:lnTo>
                  <a:lnTo>
                    <a:pt x="14" y="250"/>
                  </a:lnTo>
                  <a:lnTo>
                    <a:pt x="26" y="272"/>
                  </a:lnTo>
                  <a:lnTo>
                    <a:pt x="40" y="290"/>
                  </a:lnTo>
                  <a:lnTo>
                    <a:pt x="46" y="298"/>
                  </a:lnTo>
                  <a:lnTo>
                    <a:pt x="56" y="304"/>
                  </a:lnTo>
                  <a:lnTo>
                    <a:pt x="64" y="308"/>
                  </a:lnTo>
                  <a:lnTo>
                    <a:pt x="72" y="310"/>
                  </a:lnTo>
                  <a:lnTo>
                    <a:pt x="82" y="312"/>
                  </a:lnTo>
                  <a:lnTo>
                    <a:pt x="92" y="312"/>
                  </a:lnTo>
                  <a:lnTo>
                    <a:pt x="92" y="312"/>
                  </a:lnTo>
                  <a:lnTo>
                    <a:pt x="100" y="310"/>
                  </a:lnTo>
                  <a:lnTo>
                    <a:pt x="110" y="306"/>
                  </a:lnTo>
                  <a:lnTo>
                    <a:pt x="118" y="302"/>
                  </a:lnTo>
                  <a:lnTo>
                    <a:pt x="128" y="296"/>
                  </a:lnTo>
                  <a:lnTo>
                    <a:pt x="144" y="280"/>
                  </a:lnTo>
                  <a:lnTo>
                    <a:pt x="158" y="260"/>
                  </a:lnTo>
                  <a:lnTo>
                    <a:pt x="168" y="236"/>
                  </a:lnTo>
                  <a:lnTo>
                    <a:pt x="178" y="208"/>
                  </a:lnTo>
                  <a:lnTo>
                    <a:pt x="184" y="178"/>
                  </a:lnTo>
                  <a:lnTo>
                    <a:pt x="186" y="148"/>
                  </a:lnTo>
                  <a:lnTo>
                    <a:pt x="186" y="148"/>
                  </a:lnTo>
                  <a:lnTo>
                    <a:pt x="184" y="116"/>
                  </a:lnTo>
                  <a:lnTo>
                    <a:pt x="180" y="88"/>
                  </a:lnTo>
                  <a:lnTo>
                    <a:pt x="170" y="62"/>
                  </a:lnTo>
                  <a:lnTo>
                    <a:pt x="160" y="40"/>
                  </a:lnTo>
                  <a:lnTo>
                    <a:pt x="146" y="22"/>
                  </a:lnTo>
                  <a:lnTo>
                    <a:pt x="138" y="16"/>
                  </a:lnTo>
                  <a:lnTo>
                    <a:pt x="130" y="10"/>
                  </a:lnTo>
                  <a:lnTo>
                    <a:pt x="122" y="6"/>
                  </a:lnTo>
                  <a:lnTo>
                    <a:pt x="114" y="2"/>
                  </a:lnTo>
                  <a:lnTo>
                    <a:pt x="104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2941" y="2012"/>
              <a:ext cx="162" cy="280"/>
            </a:xfrm>
            <a:custGeom>
              <a:avLst/>
              <a:gdLst>
                <a:gd name="T0" fmla="*/ 88 w 162"/>
                <a:gd name="T1" fmla="*/ 0 h 280"/>
                <a:gd name="T2" fmla="*/ 88 w 162"/>
                <a:gd name="T3" fmla="*/ 0 h 280"/>
                <a:gd name="T4" fmla="*/ 78 w 162"/>
                <a:gd name="T5" fmla="*/ 0 h 280"/>
                <a:gd name="T6" fmla="*/ 70 w 162"/>
                <a:gd name="T7" fmla="*/ 2 h 280"/>
                <a:gd name="T8" fmla="*/ 62 w 162"/>
                <a:gd name="T9" fmla="*/ 6 h 280"/>
                <a:gd name="T10" fmla="*/ 56 w 162"/>
                <a:gd name="T11" fmla="*/ 10 h 280"/>
                <a:gd name="T12" fmla="*/ 40 w 162"/>
                <a:gd name="T13" fmla="*/ 24 h 280"/>
                <a:gd name="T14" fmla="*/ 28 w 162"/>
                <a:gd name="T15" fmla="*/ 40 h 280"/>
                <a:gd name="T16" fmla="*/ 18 w 162"/>
                <a:gd name="T17" fmla="*/ 60 h 280"/>
                <a:gd name="T18" fmla="*/ 8 w 162"/>
                <a:gd name="T19" fmla="*/ 84 h 280"/>
                <a:gd name="T20" fmla="*/ 2 w 162"/>
                <a:gd name="T21" fmla="*/ 110 h 280"/>
                <a:gd name="T22" fmla="*/ 0 w 162"/>
                <a:gd name="T23" fmla="*/ 138 h 280"/>
                <a:gd name="T24" fmla="*/ 0 w 162"/>
                <a:gd name="T25" fmla="*/ 138 h 280"/>
                <a:gd name="T26" fmla="*/ 0 w 162"/>
                <a:gd name="T27" fmla="*/ 166 h 280"/>
                <a:gd name="T28" fmla="*/ 4 w 162"/>
                <a:gd name="T29" fmla="*/ 194 h 280"/>
                <a:gd name="T30" fmla="*/ 10 w 162"/>
                <a:gd name="T31" fmla="*/ 218 h 280"/>
                <a:gd name="T32" fmla="*/ 20 w 162"/>
                <a:gd name="T33" fmla="*/ 238 h 280"/>
                <a:gd name="T34" fmla="*/ 30 w 162"/>
                <a:gd name="T35" fmla="*/ 256 h 280"/>
                <a:gd name="T36" fmla="*/ 44 w 162"/>
                <a:gd name="T37" fmla="*/ 268 h 280"/>
                <a:gd name="T38" fmla="*/ 50 w 162"/>
                <a:gd name="T39" fmla="*/ 274 h 280"/>
                <a:gd name="T40" fmla="*/ 58 w 162"/>
                <a:gd name="T41" fmla="*/ 278 h 280"/>
                <a:gd name="T42" fmla="*/ 66 w 162"/>
                <a:gd name="T43" fmla="*/ 280 h 280"/>
                <a:gd name="T44" fmla="*/ 74 w 162"/>
                <a:gd name="T45" fmla="*/ 280 h 280"/>
                <a:gd name="T46" fmla="*/ 74 w 162"/>
                <a:gd name="T47" fmla="*/ 280 h 280"/>
                <a:gd name="T48" fmla="*/ 82 w 162"/>
                <a:gd name="T49" fmla="*/ 280 h 280"/>
                <a:gd name="T50" fmla="*/ 92 w 162"/>
                <a:gd name="T51" fmla="*/ 278 h 280"/>
                <a:gd name="T52" fmla="*/ 100 w 162"/>
                <a:gd name="T53" fmla="*/ 274 h 280"/>
                <a:gd name="T54" fmla="*/ 106 w 162"/>
                <a:gd name="T55" fmla="*/ 270 h 280"/>
                <a:gd name="T56" fmla="*/ 122 w 162"/>
                <a:gd name="T57" fmla="*/ 258 h 280"/>
                <a:gd name="T58" fmla="*/ 134 w 162"/>
                <a:gd name="T59" fmla="*/ 240 h 280"/>
                <a:gd name="T60" fmla="*/ 144 w 162"/>
                <a:gd name="T61" fmla="*/ 220 h 280"/>
                <a:gd name="T62" fmla="*/ 154 w 162"/>
                <a:gd name="T63" fmla="*/ 196 h 280"/>
                <a:gd name="T64" fmla="*/ 160 w 162"/>
                <a:gd name="T65" fmla="*/ 170 h 280"/>
                <a:gd name="T66" fmla="*/ 162 w 162"/>
                <a:gd name="T67" fmla="*/ 142 h 280"/>
                <a:gd name="T68" fmla="*/ 162 w 162"/>
                <a:gd name="T69" fmla="*/ 142 h 280"/>
                <a:gd name="T70" fmla="*/ 162 w 162"/>
                <a:gd name="T71" fmla="*/ 114 h 280"/>
                <a:gd name="T72" fmla="*/ 158 w 162"/>
                <a:gd name="T73" fmla="*/ 88 h 280"/>
                <a:gd name="T74" fmla="*/ 152 w 162"/>
                <a:gd name="T75" fmla="*/ 64 h 280"/>
                <a:gd name="T76" fmla="*/ 142 w 162"/>
                <a:gd name="T77" fmla="*/ 42 h 280"/>
                <a:gd name="T78" fmla="*/ 132 w 162"/>
                <a:gd name="T79" fmla="*/ 26 h 280"/>
                <a:gd name="T80" fmla="*/ 118 w 162"/>
                <a:gd name="T81" fmla="*/ 12 h 280"/>
                <a:gd name="T82" fmla="*/ 110 w 162"/>
                <a:gd name="T83" fmla="*/ 8 h 280"/>
                <a:gd name="T84" fmla="*/ 104 w 162"/>
                <a:gd name="T85" fmla="*/ 4 h 280"/>
                <a:gd name="T86" fmla="*/ 96 w 162"/>
                <a:gd name="T87" fmla="*/ 2 h 280"/>
                <a:gd name="T88" fmla="*/ 88 w 162"/>
                <a:gd name="T89" fmla="*/ 0 h 280"/>
                <a:gd name="T90" fmla="*/ 88 w 162"/>
                <a:gd name="T91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2" h="280">
                  <a:moveTo>
                    <a:pt x="88" y="0"/>
                  </a:moveTo>
                  <a:lnTo>
                    <a:pt x="88" y="0"/>
                  </a:lnTo>
                  <a:lnTo>
                    <a:pt x="78" y="0"/>
                  </a:lnTo>
                  <a:lnTo>
                    <a:pt x="70" y="2"/>
                  </a:lnTo>
                  <a:lnTo>
                    <a:pt x="62" y="6"/>
                  </a:lnTo>
                  <a:lnTo>
                    <a:pt x="56" y="10"/>
                  </a:lnTo>
                  <a:lnTo>
                    <a:pt x="40" y="24"/>
                  </a:lnTo>
                  <a:lnTo>
                    <a:pt x="28" y="40"/>
                  </a:lnTo>
                  <a:lnTo>
                    <a:pt x="18" y="60"/>
                  </a:lnTo>
                  <a:lnTo>
                    <a:pt x="8" y="84"/>
                  </a:lnTo>
                  <a:lnTo>
                    <a:pt x="2" y="110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66"/>
                  </a:lnTo>
                  <a:lnTo>
                    <a:pt x="4" y="194"/>
                  </a:lnTo>
                  <a:lnTo>
                    <a:pt x="10" y="218"/>
                  </a:lnTo>
                  <a:lnTo>
                    <a:pt x="20" y="238"/>
                  </a:lnTo>
                  <a:lnTo>
                    <a:pt x="30" y="256"/>
                  </a:lnTo>
                  <a:lnTo>
                    <a:pt x="44" y="268"/>
                  </a:lnTo>
                  <a:lnTo>
                    <a:pt x="50" y="274"/>
                  </a:lnTo>
                  <a:lnTo>
                    <a:pt x="58" y="278"/>
                  </a:lnTo>
                  <a:lnTo>
                    <a:pt x="66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82" y="280"/>
                  </a:lnTo>
                  <a:lnTo>
                    <a:pt x="92" y="278"/>
                  </a:lnTo>
                  <a:lnTo>
                    <a:pt x="100" y="274"/>
                  </a:lnTo>
                  <a:lnTo>
                    <a:pt x="106" y="270"/>
                  </a:lnTo>
                  <a:lnTo>
                    <a:pt x="122" y="258"/>
                  </a:lnTo>
                  <a:lnTo>
                    <a:pt x="134" y="240"/>
                  </a:lnTo>
                  <a:lnTo>
                    <a:pt x="144" y="220"/>
                  </a:lnTo>
                  <a:lnTo>
                    <a:pt x="154" y="196"/>
                  </a:lnTo>
                  <a:lnTo>
                    <a:pt x="160" y="170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62" y="114"/>
                  </a:lnTo>
                  <a:lnTo>
                    <a:pt x="158" y="88"/>
                  </a:lnTo>
                  <a:lnTo>
                    <a:pt x="152" y="64"/>
                  </a:lnTo>
                  <a:lnTo>
                    <a:pt x="142" y="42"/>
                  </a:lnTo>
                  <a:lnTo>
                    <a:pt x="132" y="26"/>
                  </a:lnTo>
                  <a:lnTo>
                    <a:pt x="118" y="12"/>
                  </a:lnTo>
                  <a:lnTo>
                    <a:pt x="110" y="8"/>
                  </a:lnTo>
                  <a:lnTo>
                    <a:pt x="104" y="4"/>
                  </a:lnTo>
                  <a:lnTo>
                    <a:pt x="96" y="2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2947" y="2180"/>
              <a:ext cx="150" cy="112"/>
            </a:xfrm>
            <a:custGeom>
              <a:avLst/>
              <a:gdLst>
                <a:gd name="T0" fmla="*/ 0 w 150"/>
                <a:gd name="T1" fmla="*/ 34 h 112"/>
                <a:gd name="T2" fmla="*/ 0 w 150"/>
                <a:gd name="T3" fmla="*/ 34 h 112"/>
                <a:gd name="T4" fmla="*/ 4 w 150"/>
                <a:gd name="T5" fmla="*/ 50 h 112"/>
                <a:gd name="T6" fmla="*/ 10 w 150"/>
                <a:gd name="T7" fmla="*/ 66 h 112"/>
                <a:gd name="T8" fmla="*/ 18 w 150"/>
                <a:gd name="T9" fmla="*/ 78 h 112"/>
                <a:gd name="T10" fmla="*/ 26 w 150"/>
                <a:gd name="T11" fmla="*/ 90 h 112"/>
                <a:gd name="T12" fmla="*/ 36 w 150"/>
                <a:gd name="T13" fmla="*/ 100 h 112"/>
                <a:gd name="T14" fmla="*/ 46 w 150"/>
                <a:gd name="T15" fmla="*/ 106 h 112"/>
                <a:gd name="T16" fmla="*/ 58 w 150"/>
                <a:gd name="T17" fmla="*/ 110 h 112"/>
                <a:gd name="T18" fmla="*/ 68 w 150"/>
                <a:gd name="T19" fmla="*/ 112 h 112"/>
                <a:gd name="T20" fmla="*/ 68 w 150"/>
                <a:gd name="T21" fmla="*/ 112 h 112"/>
                <a:gd name="T22" fmla="*/ 82 w 150"/>
                <a:gd name="T23" fmla="*/ 110 h 112"/>
                <a:gd name="T24" fmla="*/ 96 w 150"/>
                <a:gd name="T25" fmla="*/ 106 h 112"/>
                <a:gd name="T26" fmla="*/ 108 w 150"/>
                <a:gd name="T27" fmla="*/ 98 h 112"/>
                <a:gd name="T28" fmla="*/ 118 w 150"/>
                <a:gd name="T29" fmla="*/ 86 h 112"/>
                <a:gd name="T30" fmla="*/ 128 w 150"/>
                <a:gd name="T31" fmla="*/ 72 h 112"/>
                <a:gd name="T32" fmla="*/ 138 w 150"/>
                <a:gd name="T33" fmla="*/ 54 h 112"/>
                <a:gd name="T34" fmla="*/ 144 w 150"/>
                <a:gd name="T35" fmla="*/ 36 h 112"/>
                <a:gd name="T36" fmla="*/ 150 w 150"/>
                <a:gd name="T37" fmla="*/ 16 h 112"/>
                <a:gd name="T38" fmla="*/ 150 w 150"/>
                <a:gd name="T39" fmla="*/ 16 h 112"/>
                <a:gd name="T40" fmla="*/ 128 w 150"/>
                <a:gd name="T41" fmla="*/ 8 h 112"/>
                <a:gd name="T42" fmla="*/ 104 w 150"/>
                <a:gd name="T43" fmla="*/ 2 h 112"/>
                <a:gd name="T44" fmla="*/ 104 w 150"/>
                <a:gd name="T45" fmla="*/ 2 h 112"/>
                <a:gd name="T46" fmla="*/ 90 w 150"/>
                <a:gd name="T47" fmla="*/ 0 h 112"/>
                <a:gd name="T48" fmla="*/ 74 w 150"/>
                <a:gd name="T49" fmla="*/ 2 h 112"/>
                <a:gd name="T50" fmla="*/ 60 w 150"/>
                <a:gd name="T51" fmla="*/ 4 h 112"/>
                <a:gd name="T52" fmla="*/ 46 w 150"/>
                <a:gd name="T53" fmla="*/ 6 h 112"/>
                <a:gd name="T54" fmla="*/ 32 w 150"/>
                <a:gd name="T55" fmla="*/ 12 h 112"/>
                <a:gd name="T56" fmla="*/ 20 w 150"/>
                <a:gd name="T57" fmla="*/ 18 h 112"/>
                <a:gd name="T58" fmla="*/ 10 w 150"/>
                <a:gd name="T59" fmla="*/ 24 h 112"/>
                <a:gd name="T60" fmla="*/ 0 w 150"/>
                <a:gd name="T61" fmla="*/ 34 h 112"/>
                <a:gd name="T62" fmla="*/ 0 w 150"/>
                <a:gd name="T63" fmla="*/ 3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112">
                  <a:moveTo>
                    <a:pt x="0" y="34"/>
                  </a:moveTo>
                  <a:lnTo>
                    <a:pt x="0" y="34"/>
                  </a:lnTo>
                  <a:lnTo>
                    <a:pt x="4" y="50"/>
                  </a:lnTo>
                  <a:lnTo>
                    <a:pt x="10" y="66"/>
                  </a:lnTo>
                  <a:lnTo>
                    <a:pt x="18" y="78"/>
                  </a:lnTo>
                  <a:lnTo>
                    <a:pt x="26" y="90"/>
                  </a:lnTo>
                  <a:lnTo>
                    <a:pt x="36" y="100"/>
                  </a:lnTo>
                  <a:lnTo>
                    <a:pt x="46" y="106"/>
                  </a:lnTo>
                  <a:lnTo>
                    <a:pt x="58" y="110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82" y="110"/>
                  </a:lnTo>
                  <a:lnTo>
                    <a:pt x="96" y="106"/>
                  </a:lnTo>
                  <a:lnTo>
                    <a:pt x="108" y="98"/>
                  </a:lnTo>
                  <a:lnTo>
                    <a:pt x="118" y="86"/>
                  </a:lnTo>
                  <a:lnTo>
                    <a:pt x="128" y="72"/>
                  </a:lnTo>
                  <a:lnTo>
                    <a:pt x="138" y="54"/>
                  </a:lnTo>
                  <a:lnTo>
                    <a:pt x="144" y="36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28" y="8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90" y="0"/>
                  </a:lnTo>
                  <a:lnTo>
                    <a:pt x="74" y="2"/>
                  </a:lnTo>
                  <a:lnTo>
                    <a:pt x="60" y="4"/>
                  </a:lnTo>
                  <a:lnTo>
                    <a:pt x="46" y="6"/>
                  </a:lnTo>
                  <a:lnTo>
                    <a:pt x="32" y="12"/>
                  </a:lnTo>
                  <a:lnTo>
                    <a:pt x="20" y="18"/>
                  </a:lnTo>
                  <a:lnTo>
                    <a:pt x="10" y="2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2993" y="2148"/>
              <a:ext cx="88" cy="120"/>
            </a:xfrm>
            <a:custGeom>
              <a:avLst/>
              <a:gdLst>
                <a:gd name="T0" fmla="*/ 88 w 88"/>
                <a:gd name="T1" fmla="*/ 58 h 120"/>
                <a:gd name="T2" fmla="*/ 88 w 88"/>
                <a:gd name="T3" fmla="*/ 58 h 120"/>
                <a:gd name="T4" fmla="*/ 86 w 88"/>
                <a:gd name="T5" fmla="*/ 70 h 120"/>
                <a:gd name="T6" fmla="*/ 84 w 88"/>
                <a:gd name="T7" fmla="*/ 82 h 120"/>
                <a:gd name="T8" fmla="*/ 80 w 88"/>
                <a:gd name="T9" fmla="*/ 92 h 120"/>
                <a:gd name="T10" fmla="*/ 76 w 88"/>
                <a:gd name="T11" fmla="*/ 100 h 120"/>
                <a:gd name="T12" fmla="*/ 70 w 88"/>
                <a:gd name="T13" fmla="*/ 108 h 120"/>
                <a:gd name="T14" fmla="*/ 62 w 88"/>
                <a:gd name="T15" fmla="*/ 114 h 120"/>
                <a:gd name="T16" fmla="*/ 54 w 88"/>
                <a:gd name="T17" fmla="*/ 118 h 120"/>
                <a:gd name="T18" fmla="*/ 46 w 88"/>
                <a:gd name="T19" fmla="*/ 120 h 120"/>
                <a:gd name="T20" fmla="*/ 46 w 88"/>
                <a:gd name="T21" fmla="*/ 120 h 120"/>
                <a:gd name="T22" fmla="*/ 36 w 88"/>
                <a:gd name="T23" fmla="*/ 118 h 120"/>
                <a:gd name="T24" fmla="*/ 28 w 88"/>
                <a:gd name="T25" fmla="*/ 114 h 120"/>
                <a:gd name="T26" fmla="*/ 20 w 88"/>
                <a:gd name="T27" fmla="*/ 110 h 120"/>
                <a:gd name="T28" fmla="*/ 14 w 88"/>
                <a:gd name="T29" fmla="*/ 102 h 120"/>
                <a:gd name="T30" fmla="*/ 8 w 88"/>
                <a:gd name="T31" fmla="*/ 94 h 120"/>
                <a:gd name="T32" fmla="*/ 4 w 88"/>
                <a:gd name="T33" fmla="*/ 84 h 120"/>
                <a:gd name="T34" fmla="*/ 0 w 88"/>
                <a:gd name="T35" fmla="*/ 74 h 120"/>
                <a:gd name="T36" fmla="*/ 0 w 88"/>
                <a:gd name="T37" fmla="*/ 62 h 120"/>
                <a:gd name="T38" fmla="*/ 0 w 88"/>
                <a:gd name="T39" fmla="*/ 62 h 120"/>
                <a:gd name="T40" fmla="*/ 0 w 88"/>
                <a:gd name="T41" fmla="*/ 50 h 120"/>
                <a:gd name="T42" fmla="*/ 2 w 88"/>
                <a:gd name="T43" fmla="*/ 38 h 120"/>
                <a:gd name="T44" fmla="*/ 6 w 88"/>
                <a:gd name="T45" fmla="*/ 28 h 120"/>
                <a:gd name="T46" fmla="*/ 12 w 88"/>
                <a:gd name="T47" fmla="*/ 20 h 120"/>
                <a:gd name="T48" fmla="*/ 18 w 88"/>
                <a:gd name="T49" fmla="*/ 12 h 120"/>
                <a:gd name="T50" fmla="*/ 24 w 88"/>
                <a:gd name="T51" fmla="*/ 6 h 120"/>
                <a:gd name="T52" fmla="*/ 32 w 88"/>
                <a:gd name="T53" fmla="*/ 2 h 120"/>
                <a:gd name="T54" fmla="*/ 42 w 88"/>
                <a:gd name="T55" fmla="*/ 0 h 120"/>
                <a:gd name="T56" fmla="*/ 42 w 88"/>
                <a:gd name="T57" fmla="*/ 0 h 120"/>
                <a:gd name="T58" fmla="*/ 50 w 88"/>
                <a:gd name="T59" fmla="*/ 2 h 120"/>
                <a:gd name="T60" fmla="*/ 58 w 88"/>
                <a:gd name="T61" fmla="*/ 6 h 120"/>
                <a:gd name="T62" fmla="*/ 66 w 88"/>
                <a:gd name="T63" fmla="*/ 10 h 120"/>
                <a:gd name="T64" fmla="*/ 74 w 88"/>
                <a:gd name="T65" fmla="*/ 18 h 120"/>
                <a:gd name="T66" fmla="*/ 78 w 88"/>
                <a:gd name="T67" fmla="*/ 26 h 120"/>
                <a:gd name="T68" fmla="*/ 84 w 88"/>
                <a:gd name="T69" fmla="*/ 36 h 120"/>
                <a:gd name="T70" fmla="*/ 86 w 88"/>
                <a:gd name="T71" fmla="*/ 46 h 120"/>
                <a:gd name="T72" fmla="*/ 88 w 88"/>
                <a:gd name="T73" fmla="*/ 58 h 120"/>
                <a:gd name="T74" fmla="*/ 88 w 88"/>
                <a:gd name="T75" fmla="*/ 5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120">
                  <a:moveTo>
                    <a:pt x="88" y="58"/>
                  </a:moveTo>
                  <a:lnTo>
                    <a:pt x="88" y="58"/>
                  </a:lnTo>
                  <a:lnTo>
                    <a:pt x="86" y="70"/>
                  </a:lnTo>
                  <a:lnTo>
                    <a:pt x="84" y="82"/>
                  </a:lnTo>
                  <a:lnTo>
                    <a:pt x="80" y="92"/>
                  </a:lnTo>
                  <a:lnTo>
                    <a:pt x="76" y="100"/>
                  </a:lnTo>
                  <a:lnTo>
                    <a:pt x="70" y="108"/>
                  </a:lnTo>
                  <a:lnTo>
                    <a:pt x="62" y="114"/>
                  </a:lnTo>
                  <a:lnTo>
                    <a:pt x="54" y="118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36" y="118"/>
                  </a:lnTo>
                  <a:lnTo>
                    <a:pt x="28" y="114"/>
                  </a:lnTo>
                  <a:lnTo>
                    <a:pt x="20" y="110"/>
                  </a:lnTo>
                  <a:lnTo>
                    <a:pt x="14" y="102"/>
                  </a:lnTo>
                  <a:lnTo>
                    <a:pt x="8" y="94"/>
                  </a:lnTo>
                  <a:lnTo>
                    <a:pt x="4" y="8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2" y="38"/>
                  </a:lnTo>
                  <a:lnTo>
                    <a:pt x="6" y="28"/>
                  </a:lnTo>
                  <a:lnTo>
                    <a:pt x="12" y="20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6" y="10"/>
                  </a:lnTo>
                  <a:lnTo>
                    <a:pt x="74" y="18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6"/>
                  </a:lnTo>
                  <a:lnTo>
                    <a:pt x="88" y="58"/>
                  </a:lnTo>
                  <a:lnTo>
                    <a:pt x="88" y="58"/>
                  </a:lnTo>
                  <a:close/>
                </a:path>
              </a:pathLst>
            </a:custGeom>
            <a:solidFill>
              <a:srgbClr val="203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001" y="2160"/>
              <a:ext cx="70" cy="96"/>
            </a:xfrm>
            <a:custGeom>
              <a:avLst/>
              <a:gdLst>
                <a:gd name="T0" fmla="*/ 70 w 70"/>
                <a:gd name="T1" fmla="*/ 46 h 96"/>
                <a:gd name="T2" fmla="*/ 70 w 70"/>
                <a:gd name="T3" fmla="*/ 46 h 96"/>
                <a:gd name="T4" fmla="*/ 70 w 70"/>
                <a:gd name="T5" fmla="*/ 56 h 96"/>
                <a:gd name="T6" fmla="*/ 68 w 70"/>
                <a:gd name="T7" fmla="*/ 66 h 96"/>
                <a:gd name="T8" fmla="*/ 66 w 70"/>
                <a:gd name="T9" fmla="*/ 74 h 96"/>
                <a:gd name="T10" fmla="*/ 62 w 70"/>
                <a:gd name="T11" fmla="*/ 80 h 96"/>
                <a:gd name="T12" fmla="*/ 56 w 70"/>
                <a:gd name="T13" fmla="*/ 86 h 96"/>
                <a:gd name="T14" fmla="*/ 50 w 70"/>
                <a:gd name="T15" fmla="*/ 92 h 96"/>
                <a:gd name="T16" fmla="*/ 44 w 70"/>
                <a:gd name="T17" fmla="*/ 94 h 96"/>
                <a:gd name="T18" fmla="*/ 36 w 70"/>
                <a:gd name="T19" fmla="*/ 96 h 96"/>
                <a:gd name="T20" fmla="*/ 36 w 70"/>
                <a:gd name="T21" fmla="*/ 96 h 96"/>
                <a:gd name="T22" fmla="*/ 30 w 70"/>
                <a:gd name="T23" fmla="*/ 94 h 96"/>
                <a:gd name="T24" fmla="*/ 22 w 70"/>
                <a:gd name="T25" fmla="*/ 92 h 96"/>
                <a:gd name="T26" fmla="*/ 16 w 70"/>
                <a:gd name="T27" fmla="*/ 88 h 96"/>
                <a:gd name="T28" fmla="*/ 12 w 70"/>
                <a:gd name="T29" fmla="*/ 82 h 96"/>
                <a:gd name="T30" fmla="*/ 6 w 70"/>
                <a:gd name="T31" fmla="*/ 76 h 96"/>
                <a:gd name="T32" fmla="*/ 4 w 70"/>
                <a:gd name="T33" fmla="*/ 68 h 96"/>
                <a:gd name="T34" fmla="*/ 2 w 70"/>
                <a:gd name="T35" fmla="*/ 58 h 96"/>
                <a:gd name="T36" fmla="*/ 0 w 70"/>
                <a:gd name="T37" fmla="*/ 50 h 96"/>
                <a:gd name="T38" fmla="*/ 0 w 70"/>
                <a:gd name="T39" fmla="*/ 50 h 96"/>
                <a:gd name="T40" fmla="*/ 0 w 70"/>
                <a:gd name="T41" fmla="*/ 40 h 96"/>
                <a:gd name="T42" fmla="*/ 2 w 70"/>
                <a:gd name="T43" fmla="*/ 30 h 96"/>
                <a:gd name="T44" fmla="*/ 6 w 70"/>
                <a:gd name="T45" fmla="*/ 22 h 96"/>
                <a:gd name="T46" fmla="*/ 10 w 70"/>
                <a:gd name="T47" fmla="*/ 16 h 96"/>
                <a:gd name="T48" fmla="*/ 14 w 70"/>
                <a:gd name="T49" fmla="*/ 10 h 96"/>
                <a:gd name="T50" fmla="*/ 20 w 70"/>
                <a:gd name="T51" fmla="*/ 4 h 96"/>
                <a:gd name="T52" fmla="*/ 26 w 70"/>
                <a:gd name="T53" fmla="*/ 2 h 96"/>
                <a:gd name="T54" fmla="*/ 34 w 70"/>
                <a:gd name="T55" fmla="*/ 0 h 96"/>
                <a:gd name="T56" fmla="*/ 34 w 70"/>
                <a:gd name="T57" fmla="*/ 0 h 96"/>
                <a:gd name="T58" fmla="*/ 42 w 70"/>
                <a:gd name="T59" fmla="*/ 2 h 96"/>
                <a:gd name="T60" fmla="*/ 48 w 70"/>
                <a:gd name="T61" fmla="*/ 4 h 96"/>
                <a:gd name="T62" fmla="*/ 54 w 70"/>
                <a:gd name="T63" fmla="*/ 8 h 96"/>
                <a:gd name="T64" fmla="*/ 60 w 70"/>
                <a:gd name="T65" fmla="*/ 14 h 96"/>
                <a:gd name="T66" fmla="*/ 64 w 70"/>
                <a:gd name="T67" fmla="*/ 20 h 96"/>
                <a:gd name="T68" fmla="*/ 68 w 70"/>
                <a:gd name="T69" fmla="*/ 28 h 96"/>
                <a:gd name="T70" fmla="*/ 70 w 70"/>
                <a:gd name="T71" fmla="*/ 38 h 96"/>
                <a:gd name="T72" fmla="*/ 70 w 70"/>
                <a:gd name="T73" fmla="*/ 46 h 96"/>
                <a:gd name="T74" fmla="*/ 70 w 70"/>
                <a:gd name="T75" fmla="*/ 4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96">
                  <a:moveTo>
                    <a:pt x="70" y="46"/>
                  </a:moveTo>
                  <a:lnTo>
                    <a:pt x="70" y="46"/>
                  </a:lnTo>
                  <a:lnTo>
                    <a:pt x="70" y="56"/>
                  </a:lnTo>
                  <a:lnTo>
                    <a:pt x="68" y="66"/>
                  </a:lnTo>
                  <a:lnTo>
                    <a:pt x="66" y="74"/>
                  </a:lnTo>
                  <a:lnTo>
                    <a:pt x="62" y="80"/>
                  </a:lnTo>
                  <a:lnTo>
                    <a:pt x="56" y="86"/>
                  </a:lnTo>
                  <a:lnTo>
                    <a:pt x="50" y="92"/>
                  </a:lnTo>
                  <a:lnTo>
                    <a:pt x="44" y="94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0" y="94"/>
                  </a:lnTo>
                  <a:lnTo>
                    <a:pt x="22" y="92"/>
                  </a:lnTo>
                  <a:lnTo>
                    <a:pt x="16" y="88"/>
                  </a:lnTo>
                  <a:lnTo>
                    <a:pt x="12" y="82"/>
                  </a:lnTo>
                  <a:lnTo>
                    <a:pt x="6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4" y="8"/>
                  </a:lnTo>
                  <a:lnTo>
                    <a:pt x="60" y="14"/>
                  </a:lnTo>
                  <a:lnTo>
                    <a:pt x="64" y="20"/>
                  </a:lnTo>
                  <a:lnTo>
                    <a:pt x="68" y="28"/>
                  </a:lnTo>
                  <a:lnTo>
                    <a:pt x="70" y="38"/>
                  </a:lnTo>
                  <a:lnTo>
                    <a:pt x="70" y="46"/>
                  </a:lnTo>
                  <a:lnTo>
                    <a:pt x="70" y="46"/>
                  </a:lnTo>
                  <a:close/>
                </a:path>
              </a:pathLst>
            </a:custGeom>
            <a:solidFill>
              <a:srgbClr val="326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013" y="2180"/>
              <a:ext cx="46" cy="60"/>
            </a:xfrm>
            <a:custGeom>
              <a:avLst/>
              <a:gdLst>
                <a:gd name="T0" fmla="*/ 46 w 46"/>
                <a:gd name="T1" fmla="*/ 30 h 60"/>
                <a:gd name="T2" fmla="*/ 46 w 46"/>
                <a:gd name="T3" fmla="*/ 30 h 60"/>
                <a:gd name="T4" fmla="*/ 44 w 46"/>
                <a:gd name="T5" fmla="*/ 40 h 60"/>
                <a:gd name="T6" fmla="*/ 40 w 46"/>
                <a:gd name="T7" fmla="*/ 50 h 60"/>
                <a:gd name="T8" fmla="*/ 34 w 46"/>
                <a:gd name="T9" fmla="*/ 56 h 60"/>
                <a:gd name="T10" fmla="*/ 24 w 46"/>
                <a:gd name="T11" fmla="*/ 60 h 60"/>
                <a:gd name="T12" fmla="*/ 24 w 46"/>
                <a:gd name="T13" fmla="*/ 60 h 60"/>
                <a:gd name="T14" fmla="*/ 16 w 46"/>
                <a:gd name="T15" fmla="*/ 58 h 60"/>
                <a:gd name="T16" fmla="*/ 8 w 46"/>
                <a:gd name="T17" fmla="*/ 52 h 60"/>
                <a:gd name="T18" fmla="*/ 2 w 46"/>
                <a:gd name="T19" fmla="*/ 42 h 60"/>
                <a:gd name="T20" fmla="*/ 0 w 46"/>
                <a:gd name="T21" fmla="*/ 30 h 60"/>
                <a:gd name="T22" fmla="*/ 0 w 46"/>
                <a:gd name="T23" fmla="*/ 30 h 60"/>
                <a:gd name="T24" fmla="*/ 2 w 46"/>
                <a:gd name="T25" fmla="*/ 20 h 60"/>
                <a:gd name="T26" fmla="*/ 6 w 46"/>
                <a:gd name="T27" fmla="*/ 10 h 60"/>
                <a:gd name="T28" fmla="*/ 14 w 46"/>
                <a:gd name="T29" fmla="*/ 4 h 60"/>
                <a:gd name="T30" fmla="*/ 22 w 46"/>
                <a:gd name="T31" fmla="*/ 0 h 60"/>
                <a:gd name="T32" fmla="*/ 22 w 46"/>
                <a:gd name="T33" fmla="*/ 0 h 60"/>
                <a:gd name="T34" fmla="*/ 32 w 46"/>
                <a:gd name="T35" fmla="*/ 2 h 60"/>
                <a:gd name="T36" fmla="*/ 40 w 46"/>
                <a:gd name="T37" fmla="*/ 8 h 60"/>
                <a:gd name="T38" fmla="*/ 44 w 46"/>
                <a:gd name="T39" fmla="*/ 18 h 60"/>
                <a:gd name="T40" fmla="*/ 46 w 46"/>
                <a:gd name="T41" fmla="*/ 30 h 60"/>
                <a:gd name="T42" fmla="*/ 46 w 46"/>
                <a:gd name="T43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0">
                  <a:moveTo>
                    <a:pt x="46" y="30"/>
                  </a:moveTo>
                  <a:lnTo>
                    <a:pt x="46" y="30"/>
                  </a:lnTo>
                  <a:lnTo>
                    <a:pt x="44" y="40"/>
                  </a:lnTo>
                  <a:lnTo>
                    <a:pt x="40" y="50"/>
                  </a:lnTo>
                  <a:lnTo>
                    <a:pt x="34" y="56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16" y="58"/>
                  </a:lnTo>
                  <a:lnTo>
                    <a:pt x="8" y="52"/>
                  </a:lnTo>
                  <a:lnTo>
                    <a:pt x="2" y="4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0" y="8"/>
                  </a:lnTo>
                  <a:lnTo>
                    <a:pt x="44" y="18"/>
                  </a:lnTo>
                  <a:lnTo>
                    <a:pt x="46" y="30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3015" y="2180"/>
              <a:ext cx="18" cy="22"/>
            </a:xfrm>
            <a:custGeom>
              <a:avLst/>
              <a:gdLst>
                <a:gd name="T0" fmla="*/ 18 w 18"/>
                <a:gd name="T1" fmla="*/ 8 h 22"/>
                <a:gd name="T2" fmla="*/ 18 w 18"/>
                <a:gd name="T3" fmla="*/ 8 h 22"/>
                <a:gd name="T4" fmla="*/ 18 w 18"/>
                <a:gd name="T5" fmla="*/ 14 h 22"/>
                <a:gd name="T6" fmla="*/ 18 w 18"/>
                <a:gd name="T7" fmla="*/ 18 h 22"/>
                <a:gd name="T8" fmla="*/ 14 w 18"/>
                <a:gd name="T9" fmla="*/ 20 h 22"/>
                <a:gd name="T10" fmla="*/ 12 w 18"/>
                <a:gd name="T11" fmla="*/ 22 h 22"/>
                <a:gd name="T12" fmla="*/ 12 w 18"/>
                <a:gd name="T13" fmla="*/ 22 h 22"/>
                <a:gd name="T14" fmla="*/ 8 w 18"/>
                <a:gd name="T15" fmla="*/ 22 h 22"/>
                <a:gd name="T16" fmla="*/ 4 w 18"/>
                <a:gd name="T17" fmla="*/ 20 h 22"/>
                <a:gd name="T18" fmla="*/ 2 w 18"/>
                <a:gd name="T19" fmla="*/ 16 h 22"/>
                <a:gd name="T20" fmla="*/ 0 w 18"/>
                <a:gd name="T21" fmla="*/ 12 h 22"/>
                <a:gd name="T22" fmla="*/ 0 w 18"/>
                <a:gd name="T23" fmla="*/ 12 h 22"/>
                <a:gd name="T24" fmla="*/ 0 w 18"/>
                <a:gd name="T25" fmla="*/ 8 h 22"/>
                <a:gd name="T26" fmla="*/ 2 w 18"/>
                <a:gd name="T27" fmla="*/ 4 h 22"/>
                <a:gd name="T28" fmla="*/ 4 w 18"/>
                <a:gd name="T29" fmla="*/ 0 h 22"/>
                <a:gd name="T30" fmla="*/ 8 w 18"/>
                <a:gd name="T31" fmla="*/ 0 h 22"/>
                <a:gd name="T32" fmla="*/ 8 w 18"/>
                <a:gd name="T33" fmla="*/ 0 h 22"/>
                <a:gd name="T34" fmla="*/ 12 w 18"/>
                <a:gd name="T35" fmla="*/ 0 h 22"/>
                <a:gd name="T36" fmla="*/ 14 w 18"/>
                <a:gd name="T37" fmla="*/ 2 h 22"/>
                <a:gd name="T38" fmla="*/ 18 w 18"/>
                <a:gd name="T39" fmla="*/ 4 h 22"/>
                <a:gd name="T40" fmla="*/ 18 w 18"/>
                <a:gd name="T41" fmla="*/ 8 h 22"/>
                <a:gd name="T42" fmla="*/ 18 w 18"/>
                <a:gd name="T43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2">
                  <a:moveTo>
                    <a:pt x="18" y="8"/>
                  </a:moveTo>
                  <a:lnTo>
                    <a:pt x="18" y="8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3047" y="2220"/>
              <a:ext cx="12" cy="10"/>
            </a:xfrm>
            <a:custGeom>
              <a:avLst/>
              <a:gdLst>
                <a:gd name="T0" fmla="*/ 4 w 12"/>
                <a:gd name="T1" fmla="*/ 0 h 10"/>
                <a:gd name="T2" fmla="*/ 4 w 12"/>
                <a:gd name="T3" fmla="*/ 0 h 10"/>
                <a:gd name="T4" fmla="*/ 8 w 12"/>
                <a:gd name="T5" fmla="*/ 0 h 10"/>
                <a:gd name="T6" fmla="*/ 12 w 12"/>
                <a:gd name="T7" fmla="*/ 4 h 10"/>
                <a:gd name="T8" fmla="*/ 12 w 12"/>
                <a:gd name="T9" fmla="*/ 4 h 10"/>
                <a:gd name="T10" fmla="*/ 12 w 12"/>
                <a:gd name="T11" fmla="*/ 8 h 10"/>
                <a:gd name="T12" fmla="*/ 8 w 12"/>
                <a:gd name="T13" fmla="*/ 10 h 10"/>
                <a:gd name="T14" fmla="*/ 8 w 12"/>
                <a:gd name="T15" fmla="*/ 10 h 10"/>
                <a:gd name="T16" fmla="*/ 4 w 12"/>
                <a:gd name="T17" fmla="*/ 10 h 10"/>
                <a:gd name="T18" fmla="*/ 0 w 12"/>
                <a:gd name="T19" fmla="*/ 6 h 10"/>
                <a:gd name="T20" fmla="*/ 0 w 12"/>
                <a:gd name="T21" fmla="*/ 6 h 10"/>
                <a:gd name="T22" fmla="*/ 2 w 12"/>
                <a:gd name="T23" fmla="*/ 2 h 10"/>
                <a:gd name="T24" fmla="*/ 4 w 12"/>
                <a:gd name="T25" fmla="*/ 0 h 10"/>
                <a:gd name="T26" fmla="*/ 4 w 12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2931" y="2282"/>
              <a:ext cx="154" cy="58"/>
            </a:xfrm>
            <a:custGeom>
              <a:avLst/>
              <a:gdLst>
                <a:gd name="T0" fmla="*/ 30 w 154"/>
                <a:gd name="T1" fmla="*/ 58 h 58"/>
                <a:gd name="T2" fmla="*/ 154 w 154"/>
                <a:gd name="T3" fmla="*/ 18 h 58"/>
                <a:gd name="T4" fmla="*/ 154 w 154"/>
                <a:gd name="T5" fmla="*/ 18 h 58"/>
                <a:gd name="T6" fmla="*/ 138 w 154"/>
                <a:gd name="T7" fmla="*/ 10 h 58"/>
                <a:gd name="T8" fmla="*/ 122 w 154"/>
                <a:gd name="T9" fmla="*/ 4 h 58"/>
                <a:gd name="T10" fmla="*/ 102 w 154"/>
                <a:gd name="T11" fmla="*/ 0 h 58"/>
                <a:gd name="T12" fmla="*/ 90 w 154"/>
                <a:gd name="T13" fmla="*/ 0 h 58"/>
                <a:gd name="T14" fmla="*/ 78 w 154"/>
                <a:gd name="T15" fmla="*/ 0 h 58"/>
                <a:gd name="T16" fmla="*/ 64 w 154"/>
                <a:gd name="T17" fmla="*/ 2 h 58"/>
                <a:gd name="T18" fmla="*/ 52 w 154"/>
                <a:gd name="T19" fmla="*/ 6 h 58"/>
                <a:gd name="T20" fmla="*/ 38 w 154"/>
                <a:gd name="T21" fmla="*/ 14 h 58"/>
                <a:gd name="T22" fmla="*/ 26 w 154"/>
                <a:gd name="T23" fmla="*/ 22 h 58"/>
                <a:gd name="T24" fmla="*/ 12 w 154"/>
                <a:gd name="T25" fmla="*/ 34 h 58"/>
                <a:gd name="T26" fmla="*/ 0 w 154"/>
                <a:gd name="T27" fmla="*/ 50 h 58"/>
                <a:gd name="T28" fmla="*/ 30 w 154"/>
                <a:gd name="T29" fmla="*/ 58 h 58"/>
                <a:gd name="T30" fmla="*/ 30 w 154"/>
                <a:gd name="T3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58">
                  <a:moveTo>
                    <a:pt x="30" y="58"/>
                  </a:moveTo>
                  <a:lnTo>
                    <a:pt x="154" y="18"/>
                  </a:lnTo>
                  <a:lnTo>
                    <a:pt x="154" y="18"/>
                  </a:lnTo>
                  <a:lnTo>
                    <a:pt x="138" y="10"/>
                  </a:lnTo>
                  <a:lnTo>
                    <a:pt x="122" y="4"/>
                  </a:lnTo>
                  <a:lnTo>
                    <a:pt x="102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4" y="2"/>
                  </a:lnTo>
                  <a:lnTo>
                    <a:pt x="52" y="6"/>
                  </a:lnTo>
                  <a:lnTo>
                    <a:pt x="38" y="14"/>
                  </a:lnTo>
                  <a:lnTo>
                    <a:pt x="26" y="22"/>
                  </a:lnTo>
                  <a:lnTo>
                    <a:pt x="12" y="34"/>
                  </a:lnTo>
                  <a:lnTo>
                    <a:pt x="0" y="50"/>
                  </a:lnTo>
                  <a:lnTo>
                    <a:pt x="30" y="58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F7F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2935" y="2276"/>
              <a:ext cx="154" cy="44"/>
            </a:xfrm>
            <a:custGeom>
              <a:avLst/>
              <a:gdLst>
                <a:gd name="T0" fmla="*/ 154 w 154"/>
                <a:gd name="T1" fmla="*/ 28 h 44"/>
                <a:gd name="T2" fmla="*/ 154 w 154"/>
                <a:gd name="T3" fmla="*/ 28 h 44"/>
                <a:gd name="T4" fmla="*/ 140 w 154"/>
                <a:gd name="T5" fmla="*/ 18 h 44"/>
                <a:gd name="T6" fmla="*/ 124 w 154"/>
                <a:gd name="T7" fmla="*/ 10 h 44"/>
                <a:gd name="T8" fmla="*/ 104 w 154"/>
                <a:gd name="T9" fmla="*/ 2 h 44"/>
                <a:gd name="T10" fmla="*/ 92 w 154"/>
                <a:gd name="T11" fmla="*/ 0 h 44"/>
                <a:gd name="T12" fmla="*/ 80 w 154"/>
                <a:gd name="T13" fmla="*/ 0 h 44"/>
                <a:gd name="T14" fmla="*/ 66 w 154"/>
                <a:gd name="T15" fmla="*/ 2 h 44"/>
                <a:gd name="T16" fmla="*/ 54 w 154"/>
                <a:gd name="T17" fmla="*/ 4 h 44"/>
                <a:gd name="T18" fmla="*/ 40 w 154"/>
                <a:gd name="T19" fmla="*/ 10 h 44"/>
                <a:gd name="T20" fmla="*/ 26 w 154"/>
                <a:gd name="T21" fmla="*/ 18 h 44"/>
                <a:gd name="T22" fmla="*/ 14 w 154"/>
                <a:gd name="T23" fmla="*/ 30 h 44"/>
                <a:gd name="T24" fmla="*/ 0 w 154"/>
                <a:gd name="T25" fmla="*/ 44 h 44"/>
                <a:gd name="T26" fmla="*/ 0 w 154"/>
                <a:gd name="T27" fmla="*/ 44 h 44"/>
                <a:gd name="T28" fmla="*/ 10 w 154"/>
                <a:gd name="T29" fmla="*/ 36 h 44"/>
                <a:gd name="T30" fmla="*/ 22 w 154"/>
                <a:gd name="T31" fmla="*/ 28 h 44"/>
                <a:gd name="T32" fmla="*/ 38 w 154"/>
                <a:gd name="T33" fmla="*/ 20 h 44"/>
                <a:gd name="T34" fmla="*/ 60 w 154"/>
                <a:gd name="T35" fmla="*/ 12 h 44"/>
                <a:gd name="T36" fmla="*/ 72 w 154"/>
                <a:gd name="T37" fmla="*/ 12 h 44"/>
                <a:gd name="T38" fmla="*/ 86 w 154"/>
                <a:gd name="T39" fmla="*/ 10 h 44"/>
                <a:gd name="T40" fmla="*/ 102 w 154"/>
                <a:gd name="T41" fmla="*/ 12 h 44"/>
                <a:gd name="T42" fmla="*/ 118 w 154"/>
                <a:gd name="T43" fmla="*/ 14 h 44"/>
                <a:gd name="T44" fmla="*/ 134 w 154"/>
                <a:gd name="T45" fmla="*/ 20 h 44"/>
                <a:gd name="T46" fmla="*/ 154 w 154"/>
                <a:gd name="T47" fmla="*/ 28 h 44"/>
                <a:gd name="T48" fmla="*/ 154 w 154"/>
                <a:gd name="T49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4" h="44">
                  <a:moveTo>
                    <a:pt x="154" y="28"/>
                  </a:moveTo>
                  <a:lnTo>
                    <a:pt x="154" y="28"/>
                  </a:lnTo>
                  <a:lnTo>
                    <a:pt x="140" y="18"/>
                  </a:lnTo>
                  <a:lnTo>
                    <a:pt x="124" y="10"/>
                  </a:lnTo>
                  <a:lnTo>
                    <a:pt x="104" y="2"/>
                  </a:lnTo>
                  <a:lnTo>
                    <a:pt x="92" y="0"/>
                  </a:lnTo>
                  <a:lnTo>
                    <a:pt x="80" y="0"/>
                  </a:lnTo>
                  <a:lnTo>
                    <a:pt x="66" y="2"/>
                  </a:lnTo>
                  <a:lnTo>
                    <a:pt x="54" y="4"/>
                  </a:lnTo>
                  <a:lnTo>
                    <a:pt x="40" y="10"/>
                  </a:lnTo>
                  <a:lnTo>
                    <a:pt x="26" y="18"/>
                  </a:lnTo>
                  <a:lnTo>
                    <a:pt x="14" y="3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0" y="36"/>
                  </a:lnTo>
                  <a:lnTo>
                    <a:pt x="22" y="28"/>
                  </a:lnTo>
                  <a:lnTo>
                    <a:pt x="38" y="20"/>
                  </a:lnTo>
                  <a:lnTo>
                    <a:pt x="60" y="12"/>
                  </a:lnTo>
                  <a:lnTo>
                    <a:pt x="72" y="12"/>
                  </a:lnTo>
                  <a:lnTo>
                    <a:pt x="86" y="10"/>
                  </a:lnTo>
                  <a:lnTo>
                    <a:pt x="102" y="12"/>
                  </a:lnTo>
                  <a:lnTo>
                    <a:pt x="118" y="14"/>
                  </a:lnTo>
                  <a:lnTo>
                    <a:pt x="134" y="20"/>
                  </a:lnTo>
                  <a:lnTo>
                    <a:pt x="154" y="28"/>
                  </a:lnTo>
                  <a:lnTo>
                    <a:pt x="154" y="28"/>
                  </a:lnTo>
                  <a:close/>
                </a:path>
              </a:pathLst>
            </a:custGeom>
            <a:solidFill>
              <a:srgbClr val="FA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2939" y="2010"/>
              <a:ext cx="166" cy="174"/>
            </a:xfrm>
            <a:custGeom>
              <a:avLst/>
              <a:gdLst>
                <a:gd name="T0" fmla="*/ 0 w 166"/>
                <a:gd name="T1" fmla="*/ 174 h 174"/>
                <a:gd name="T2" fmla="*/ 0 w 166"/>
                <a:gd name="T3" fmla="*/ 174 h 174"/>
                <a:gd name="T4" fmla="*/ 0 w 166"/>
                <a:gd name="T5" fmla="*/ 142 h 174"/>
                <a:gd name="T6" fmla="*/ 0 w 166"/>
                <a:gd name="T7" fmla="*/ 142 h 174"/>
                <a:gd name="T8" fmla="*/ 2 w 166"/>
                <a:gd name="T9" fmla="*/ 112 h 174"/>
                <a:gd name="T10" fmla="*/ 8 w 166"/>
                <a:gd name="T11" fmla="*/ 86 h 174"/>
                <a:gd name="T12" fmla="*/ 18 w 166"/>
                <a:gd name="T13" fmla="*/ 62 h 174"/>
                <a:gd name="T14" fmla="*/ 28 w 166"/>
                <a:gd name="T15" fmla="*/ 42 h 174"/>
                <a:gd name="T16" fmla="*/ 42 w 166"/>
                <a:gd name="T17" fmla="*/ 24 h 174"/>
                <a:gd name="T18" fmla="*/ 56 w 166"/>
                <a:gd name="T19" fmla="*/ 12 h 174"/>
                <a:gd name="T20" fmla="*/ 64 w 166"/>
                <a:gd name="T21" fmla="*/ 6 h 174"/>
                <a:gd name="T22" fmla="*/ 72 w 166"/>
                <a:gd name="T23" fmla="*/ 4 h 174"/>
                <a:gd name="T24" fmla="*/ 80 w 166"/>
                <a:gd name="T25" fmla="*/ 2 h 174"/>
                <a:gd name="T26" fmla="*/ 90 w 166"/>
                <a:gd name="T27" fmla="*/ 0 h 174"/>
                <a:gd name="T28" fmla="*/ 90 w 166"/>
                <a:gd name="T29" fmla="*/ 0 h 174"/>
                <a:gd name="T30" fmla="*/ 98 w 166"/>
                <a:gd name="T31" fmla="*/ 2 h 174"/>
                <a:gd name="T32" fmla="*/ 106 w 166"/>
                <a:gd name="T33" fmla="*/ 4 h 174"/>
                <a:gd name="T34" fmla="*/ 114 w 166"/>
                <a:gd name="T35" fmla="*/ 8 h 174"/>
                <a:gd name="T36" fmla="*/ 120 w 166"/>
                <a:gd name="T37" fmla="*/ 12 h 174"/>
                <a:gd name="T38" fmla="*/ 134 w 166"/>
                <a:gd name="T39" fmla="*/ 26 h 174"/>
                <a:gd name="T40" fmla="*/ 146 w 166"/>
                <a:gd name="T41" fmla="*/ 44 h 174"/>
                <a:gd name="T42" fmla="*/ 154 w 166"/>
                <a:gd name="T43" fmla="*/ 66 h 174"/>
                <a:gd name="T44" fmla="*/ 162 w 166"/>
                <a:gd name="T45" fmla="*/ 90 h 174"/>
                <a:gd name="T46" fmla="*/ 166 w 166"/>
                <a:gd name="T47" fmla="*/ 116 h 174"/>
                <a:gd name="T48" fmla="*/ 166 w 166"/>
                <a:gd name="T49" fmla="*/ 146 h 174"/>
                <a:gd name="T50" fmla="*/ 166 w 166"/>
                <a:gd name="T51" fmla="*/ 146 h 174"/>
                <a:gd name="T52" fmla="*/ 166 w 166"/>
                <a:gd name="T53" fmla="*/ 150 h 174"/>
                <a:gd name="T54" fmla="*/ 166 w 166"/>
                <a:gd name="T55" fmla="*/ 150 h 174"/>
                <a:gd name="T56" fmla="*/ 150 w 166"/>
                <a:gd name="T57" fmla="*/ 146 h 174"/>
                <a:gd name="T58" fmla="*/ 134 w 166"/>
                <a:gd name="T59" fmla="*/ 140 h 174"/>
                <a:gd name="T60" fmla="*/ 114 w 166"/>
                <a:gd name="T61" fmla="*/ 138 h 174"/>
                <a:gd name="T62" fmla="*/ 94 w 166"/>
                <a:gd name="T63" fmla="*/ 138 h 174"/>
                <a:gd name="T64" fmla="*/ 72 w 166"/>
                <a:gd name="T65" fmla="*/ 140 h 174"/>
                <a:gd name="T66" fmla="*/ 48 w 166"/>
                <a:gd name="T67" fmla="*/ 146 h 174"/>
                <a:gd name="T68" fmla="*/ 24 w 166"/>
                <a:gd name="T69" fmla="*/ 156 h 174"/>
                <a:gd name="T70" fmla="*/ 12 w 166"/>
                <a:gd name="T71" fmla="*/ 164 h 174"/>
                <a:gd name="T72" fmla="*/ 0 w 166"/>
                <a:gd name="T73" fmla="*/ 174 h 174"/>
                <a:gd name="T74" fmla="*/ 0 w 166"/>
                <a:gd name="T7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174">
                  <a:moveTo>
                    <a:pt x="0" y="174"/>
                  </a:moveTo>
                  <a:lnTo>
                    <a:pt x="0" y="174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12"/>
                  </a:lnTo>
                  <a:lnTo>
                    <a:pt x="8" y="86"/>
                  </a:lnTo>
                  <a:lnTo>
                    <a:pt x="18" y="62"/>
                  </a:lnTo>
                  <a:lnTo>
                    <a:pt x="28" y="42"/>
                  </a:lnTo>
                  <a:lnTo>
                    <a:pt x="42" y="24"/>
                  </a:lnTo>
                  <a:lnTo>
                    <a:pt x="56" y="12"/>
                  </a:lnTo>
                  <a:lnTo>
                    <a:pt x="64" y="6"/>
                  </a:lnTo>
                  <a:lnTo>
                    <a:pt x="72" y="4"/>
                  </a:lnTo>
                  <a:lnTo>
                    <a:pt x="80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8" y="2"/>
                  </a:lnTo>
                  <a:lnTo>
                    <a:pt x="106" y="4"/>
                  </a:lnTo>
                  <a:lnTo>
                    <a:pt x="114" y="8"/>
                  </a:lnTo>
                  <a:lnTo>
                    <a:pt x="120" y="12"/>
                  </a:lnTo>
                  <a:lnTo>
                    <a:pt x="134" y="26"/>
                  </a:lnTo>
                  <a:lnTo>
                    <a:pt x="146" y="44"/>
                  </a:lnTo>
                  <a:lnTo>
                    <a:pt x="154" y="66"/>
                  </a:lnTo>
                  <a:lnTo>
                    <a:pt x="162" y="90"/>
                  </a:lnTo>
                  <a:lnTo>
                    <a:pt x="166" y="116"/>
                  </a:lnTo>
                  <a:lnTo>
                    <a:pt x="166" y="146"/>
                  </a:lnTo>
                  <a:lnTo>
                    <a:pt x="166" y="146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50" y="146"/>
                  </a:lnTo>
                  <a:lnTo>
                    <a:pt x="134" y="140"/>
                  </a:lnTo>
                  <a:lnTo>
                    <a:pt x="114" y="138"/>
                  </a:lnTo>
                  <a:lnTo>
                    <a:pt x="94" y="138"/>
                  </a:lnTo>
                  <a:lnTo>
                    <a:pt x="72" y="140"/>
                  </a:lnTo>
                  <a:lnTo>
                    <a:pt x="48" y="146"/>
                  </a:lnTo>
                  <a:lnTo>
                    <a:pt x="24" y="156"/>
                  </a:lnTo>
                  <a:lnTo>
                    <a:pt x="12" y="164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CD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6"/>
            <p:cNvSpPr>
              <a:spLocks noEditPoints="1"/>
            </p:cNvSpPr>
            <p:nvPr/>
          </p:nvSpPr>
          <p:spPr bwMode="auto">
            <a:xfrm>
              <a:off x="2939" y="2010"/>
              <a:ext cx="166" cy="174"/>
            </a:xfrm>
            <a:custGeom>
              <a:avLst/>
              <a:gdLst>
                <a:gd name="T0" fmla="*/ 106 w 166"/>
                <a:gd name="T1" fmla="*/ 138 h 174"/>
                <a:gd name="T2" fmla="*/ 106 w 166"/>
                <a:gd name="T3" fmla="*/ 138 h 174"/>
                <a:gd name="T4" fmla="*/ 124 w 166"/>
                <a:gd name="T5" fmla="*/ 138 h 174"/>
                <a:gd name="T6" fmla="*/ 140 w 166"/>
                <a:gd name="T7" fmla="*/ 142 h 174"/>
                <a:gd name="T8" fmla="*/ 166 w 166"/>
                <a:gd name="T9" fmla="*/ 150 h 174"/>
                <a:gd name="T10" fmla="*/ 166 w 166"/>
                <a:gd name="T11" fmla="*/ 150 h 174"/>
                <a:gd name="T12" fmla="*/ 166 w 166"/>
                <a:gd name="T13" fmla="*/ 146 h 174"/>
                <a:gd name="T14" fmla="*/ 166 w 166"/>
                <a:gd name="T15" fmla="*/ 146 h 174"/>
                <a:gd name="T16" fmla="*/ 152 w 166"/>
                <a:gd name="T17" fmla="*/ 142 h 174"/>
                <a:gd name="T18" fmla="*/ 138 w 166"/>
                <a:gd name="T19" fmla="*/ 140 h 174"/>
                <a:gd name="T20" fmla="*/ 122 w 166"/>
                <a:gd name="T21" fmla="*/ 138 h 174"/>
                <a:gd name="T22" fmla="*/ 106 w 166"/>
                <a:gd name="T23" fmla="*/ 138 h 174"/>
                <a:gd name="T24" fmla="*/ 106 w 166"/>
                <a:gd name="T25" fmla="*/ 138 h 174"/>
                <a:gd name="T26" fmla="*/ 0 w 166"/>
                <a:gd name="T27" fmla="*/ 142 h 174"/>
                <a:gd name="T28" fmla="*/ 0 w 166"/>
                <a:gd name="T29" fmla="*/ 142 h 174"/>
                <a:gd name="T30" fmla="*/ 0 w 166"/>
                <a:gd name="T31" fmla="*/ 174 h 174"/>
                <a:gd name="T32" fmla="*/ 0 w 166"/>
                <a:gd name="T33" fmla="*/ 174 h 174"/>
                <a:gd name="T34" fmla="*/ 12 w 166"/>
                <a:gd name="T35" fmla="*/ 164 h 174"/>
                <a:gd name="T36" fmla="*/ 12 w 166"/>
                <a:gd name="T37" fmla="*/ 164 h 174"/>
                <a:gd name="T38" fmla="*/ 12 w 166"/>
                <a:gd name="T39" fmla="*/ 142 h 174"/>
                <a:gd name="T40" fmla="*/ 12 w 166"/>
                <a:gd name="T41" fmla="*/ 142 h 174"/>
                <a:gd name="T42" fmla="*/ 16 w 166"/>
                <a:gd name="T43" fmla="*/ 114 h 174"/>
                <a:gd name="T44" fmla="*/ 20 w 166"/>
                <a:gd name="T45" fmla="*/ 90 h 174"/>
                <a:gd name="T46" fmla="*/ 28 w 166"/>
                <a:gd name="T47" fmla="*/ 66 h 174"/>
                <a:gd name="T48" fmla="*/ 38 w 166"/>
                <a:gd name="T49" fmla="*/ 46 h 174"/>
                <a:gd name="T50" fmla="*/ 50 w 166"/>
                <a:gd name="T51" fmla="*/ 28 h 174"/>
                <a:gd name="T52" fmla="*/ 64 w 166"/>
                <a:gd name="T53" fmla="*/ 16 h 174"/>
                <a:gd name="T54" fmla="*/ 78 w 166"/>
                <a:gd name="T55" fmla="*/ 6 h 174"/>
                <a:gd name="T56" fmla="*/ 86 w 166"/>
                <a:gd name="T57" fmla="*/ 2 h 174"/>
                <a:gd name="T58" fmla="*/ 94 w 166"/>
                <a:gd name="T59" fmla="*/ 2 h 174"/>
                <a:gd name="T60" fmla="*/ 94 w 166"/>
                <a:gd name="T61" fmla="*/ 2 h 174"/>
                <a:gd name="T62" fmla="*/ 90 w 166"/>
                <a:gd name="T63" fmla="*/ 0 h 174"/>
                <a:gd name="T64" fmla="*/ 90 w 166"/>
                <a:gd name="T65" fmla="*/ 0 h 174"/>
                <a:gd name="T66" fmla="*/ 80 w 166"/>
                <a:gd name="T67" fmla="*/ 2 h 174"/>
                <a:gd name="T68" fmla="*/ 72 w 166"/>
                <a:gd name="T69" fmla="*/ 4 h 174"/>
                <a:gd name="T70" fmla="*/ 64 w 166"/>
                <a:gd name="T71" fmla="*/ 6 h 174"/>
                <a:gd name="T72" fmla="*/ 56 w 166"/>
                <a:gd name="T73" fmla="*/ 12 h 174"/>
                <a:gd name="T74" fmla="*/ 42 w 166"/>
                <a:gd name="T75" fmla="*/ 24 h 174"/>
                <a:gd name="T76" fmla="*/ 28 w 166"/>
                <a:gd name="T77" fmla="*/ 42 h 174"/>
                <a:gd name="T78" fmla="*/ 18 w 166"/>
                <a:gd name="T79" fmla="*/ 62 h 174"/>
                <a:gd name="T80" fmla="*/ 8 w 166"/>
                <a:gd name="T81" fmla="*/ 86 h 174"/>
                <a:gd name="T82" fmla="*/ 2 w 166"/>
                <a:gd name="T83" fmla="*/ 112 h 174"/>
                <a:gd name="T84" fmla="*/ 0 w 166"/>
                <a:gd name="T85" fmla="*/ 142 h 174"/>
                <a:gd name="T86" fmla="*/ 0 w 166"/>
                <a:gd name="T87" fmla="*/ 1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174">
                  <a:moveTo>
                    <a:pt x="106" y="138"/>
                  </a:moveTo>
                  <a:lnTo>
                    <a:pt x="106" y="138"/>
                  </a:lnTo>
                  <a:lnTo>
                    <a:pt x="124" y="138"/>
                  </a:lnTo>
                  <a:lnTo>
                    <a:pt x="140" y="142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46"/>
                  </a:lnTo>
                  <a:lnTo>
                    <a:pt x="166" y="146"/>
                  </a:lnTo>
                  <a:lnTo>
                    <a:pt x="152" y="142"/>
                  </a:lnTo>
                  <a:lnTo>
                    <a:pt x="138" y="140"/>
                  </a:lnTo>
                  <a:lnTo>
                    <a:pt x="122" y="138"/>
                  </a:lnTo>
                  <a:lnTo>
                    <a:pt x="106" y="138"/>
                  </a:lnTo>
                  <a:lnTo>
                    <a:pt x="106" y="138"/>
                  </a:lnTo>
                  <a:close/>
                  <a:moveTo>
                    <a:pt x="0" y="142"/>
                  </a:moveTo>
                  <a:lnTo>
                    <a:pt x="0" y="14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6" y="114"/>
                  </a:lnTo>
                  <a:lnTo>
                    <a:pt x="20" y="90"/>
                  </a:lnTo>
                  <a:lnTo>
                    <a:pt x="28" y="66"/>
                  </a:lnTo>
                  <a:lnTo>
                    <a:pt x="38" y="46"/>
                  </a:lnTo>
                  <a:lnTo>
                    <a:pt x="50" y="28"/>
                  </a:lnTo>
                  <a:lnTo>
                    <a:pt x="64" y="16"/>
                  </a:lnTo>
                  <a:lnTo>
                    <a:pt x="78" y="6"/>
                  </a:lnTo>
                  <a:lnTo>
                    <a:pt x="86" y="2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0" y="2"/>
                  </a:lnTo>
                  <a:lnTo>
                    <a:pt x="72" y="4"/>
                  </a:lnTo>
                  <a:lnTo>
                    <a:pt x="64" y="6"/>
                  </a:lnTo>
                  <a:lnTo>
                    <a:pt x="56" y="12"/>
                  </a:lnTo>
                  <a:lnTo>
                    <a:pt x="42" y="24"/>
                  </a:lnTo>
                  <a:lnTo>
                    <a:pt x="28" y="42"/>
                  </a:lnTo>
                  <a:lnTo>
                    <a:pt x="18" y="62"/>
                  </a:lnTo>
                  <a:lnTo>
                    <a:pt x="8" y="86"/>
                  </a:lnTo>
                  <a:lnTo>
                    <a:pt x="2" y="112"/>
                  </a:lnTo>
                  <a:lnTo>
                    <a:pt x="0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CA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2937" y="1944"/>
              <a:ext cx="164" cy="110"/>
            </a:xfrm>
            <a:custGeom>
              <a:avLst/>
              <a:gdLst>
                <a:gd name="T0" fmla="*/ 164 w 164"/>
                <a:gd name="T1" fmla="*/ 110 h 110"/>
                <a:gd name="T2" fmla="*/ 164 w 164"/>
                <a:gd name="T3" fmla="*/ 110 h 110"/>
                <a:gd name="T4" fmla="*/ 164 w 164"/>
                <a:gd name="T5" fmla="*/ 102 h 110"/>
                <a:gd name="T6" fmla="*/ 162 w 164"/>
                <a:gd name="T7" fmla="*/ 90 h 110"/>
                <a:gd name="T8" fmla="*/ 158 w 164"/>
                <a:gd name="T9" fmla="*/ 72 h 110"/>
                <a:gd name="T10" fmla="*/ 150 w 164"/>
                <a:gd name="T11" fmla="*/ 52 h 110"/>
                <a:gd name="T12" fmla="*/ 138 w 164"/>
                <a:gd name="T13" fmla="*/ 32 h 110"/>
                <a:gd name="T14" fmla="*/ 132 w 164"/>
                <a:gd name="T15" fmla="*/ 24 h 110"/>
                <a:gd name="T16" fmla="*/ 124 w 164"/>
                <a:gd name="T17" fmla="*/ 16 h 110"/>
                <a:gd name="T18" fmla="*/ 114 w 164"/>
                <a:gd name="T19" fmla="*/ 10 h 110"/>
                <a:gd name="T20" fmla="*/ 104 w 164"/>
                <a:gd name="T21" fmla="*/ 4 h 110"/>
                <a:gd name="T22" fmla="*/ 92 w 164"/>
                <a:gd name="T23" fmla="*/ 2 h 110"/>
                <a:gd name="T24" fmla="*/ 80 w 164"/>
                <a:gd name="T25" fmla="*/ 0 h 110"/>
                <a:gd name="T26" fmla="*/ 80 w 164"/>
                <a:gd name="T27" fmla="*/ 0 h 110"/>
                <a:gd name="T28" fmla="*/ 62 w 164"/>
                <a:gd name="T29" fmla="*/ 2 h 110"/>
                <a:gd name="T30" fmla="*/ 46 w 164"/>
                <a:gd name="T31" fmla="*/ 4 h 110"/>
                <a:gd name="T32" fmla="*/ 34 w 164"/>
                <a:gd name="T33" fmla="*/ 8 h 110"/>
                <a:gd name="T34" fmla="*/ 22 w 164"/>
                <a:gd name="T35" fmla="*/ 12 h 110"/>
                <a:gd name="T36" fmla="*/ 14 w 164"/>
                <a:gd name="T37" fmla="*/ 18 h 110"/>
                <a:gd name="T38" fmla="*/ 8 w 164"/>
                <a:gd name="T39" fmla="*/ 24 h 110"/>
                <a:gd name="T40" fmla="*/ 2 w 164"/>
                <a:gd name="T41" fmla="*/ 30 h 110"/>
                <a:gd name="T42" fmla="*/ 0 w 164"/>
                <a:gd name="T43" fmla="*/ 36 h 110"/>
                <a:gd name="T44" fmla="*/ 0 w 164"/>
                <a:gd name="T45" fmla="*/ 40 h 110"/>
                <a:gd name="T46" fmla="*/ 2 w 164"/>
                <a:gd name="T47" fmla="*/ 46 h 110"/>
                <a:gd name="T48" fmla="*/ 4 w 164"/>
                <a:gd name="T49" fmla="*/ 50 h 110"/>
                <a:gd name="T50" fmla="*/ 10 w 164"/>
                <a:gd name="T51" fmla="*/ 52 h 110"/>
                <a:gd name="T52" fmla="*/ 16 w 164"/>
                <a:gd name="T53" fmla="*/ 54 h 110"/>
                <a:gd name="T54" fmla="*/ 22 w 164"/>
                <a:gd name="T55" fmla="*/ 54 h 110"/>
                <a:gd name="T56" fmla="*/ 32 w 164"/>
                <a:gd name="T57" fmla="*/ 52 h 110"/>
                <a:gd name="T58" fmla="*/ 42 w 164"/>
                <a:gd name="T59" fmla="*/ 48 h 110"/>
                <a:gd name="T60" fmla="*/ 42 w 164"/>
                <a:gd name="T61" fmla="*/ 48 h 110"/>
                <a:gd name="T62" fmla="*/ 64 w 164"/>
                <a:gd name="T63" fmla="*/ 38 h 110"/>
                <a:gd name="T64" fmla="*/ 76 w 164"/>
                <a:gd name="T65" fmla="*/ 36 h 110"/>
                <a:gd name="T66" fmla="*/ 88 w 164"/>
                <a:gd name="T67" fmla="*/ 34 h 110"/>
                <a:gd name="T68" fmla="*/ 100 w 164"/>
                <a:gd name="T69" fmla="*/ 34 h 110"/>
                <a:gd name="T70" fmla="*/ 114 w 164"/>
                <a:gd name="T71" fmla="*/ 40 h 110"/>
                <a:gd name="T72" fmla="*/ 128 w 164"/>
                <a:gd name="T73" fmla="*/ 50 h 110"/>
                <a:gd name="T74" fmla="*/ 142 w 164"/>
                <a:gd name="T75" fmla="*/ 64 h 110"/>
                <a:gd name="T76" fmla="*/ 142 w 164"/>
                <a:gd name="T77" fmla="*/ 64 h 110"/>
                <a:gd name="T78" fmla="*/ 158 w 164"/>
                <a:gd name="T79" fmla="*/ 100 h 110"/>
                <a:gd name="T80" fmla="*/ 164 w 164"/>
                <a:gd name="T81" fmla="*/ 110 h 110"/>
                <a:gd name="T82" fmla="*/ 164 w 164"/>
                <a:gd name="T8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4" h="110">
                  <a:moveTo>
                    <a:pt x="164" y="110"/>
                  </a:moveTo>
                  <a:lnTo>
                    <a:pt x="164" y="110"/>
                  </a:lnTo>
                  <a:lnTo>
                    <a:pt x="164" y="102"/>
                  </a:lnTo>
                  <a:lnTo>
                    <a:pt x="162" y="90"/>
                  </a:lnTo>
                  <a:lnTo>
                    <a:pt x="158" y="72"/>
                  </a:lnTo>
                  <a:lnTo>
                    <a:pt x="150" y="52"/>
                  </a:lnTo>
                  <a:lnTo>
                    <a:pt x="138" y="32"/>
                  </a:lnTo>
                  <a:lnTo>
                    <a:pt x="132" y="24"/>
                  </a:lnTo>
                  <a:lnTo>
                    <a:pt x="124" y="16"/>
                  </a:lnTo>
                  <a:lnTo>
                    <a:pt x="114" y="10"/>
                  </a:lnTo>
                  <a:lnTo>
                    <a:pt x="104" y="4"/>
                  </a:lnTo>
                  <a:lnTo>
                    <a:pt x="92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2" y="2"/>
                  </a:lnTo>
                  <a:lnTo>
                    <a:pt x="46" y="4"/>
                  </a:lnTo>
                  <a:lnTo>
                    <a:pt x="34" y="8"/>
                  </a:lnTo>
                  <a:lnTo>
                    <a:pt x="22" y="12"/>
                  </a:lnTo>
                  <a:lnTo>
                    <a:pt x="14" y="18"/>
                  </a:lnTo>
                  <a:lnTo>
                    <a:pt x="8" y="24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4" y="50"/>
                  </a:lnTo>
                  <a:lnTo>
                    <a:pt x="10" y="52"/>
                  </a:lnTo>
                  <a:lnTo>
                    <a:pt x="16" y="54"/>
                  </a:lnTo>
                  <a:lnTo>
                    <a:pt x="22" y="54"/>
                  </a:lnTo>
                  <a:lnTo>
                    <a:pt x="32" y="5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64" y="38"/>
                  </a:lnTo>
                  <a:lnTo>
                    <a:pt x="76" y="36"/>
                  </a:lnTo>
                  <a:lnTo>
                    <a:pt x="88" y="34"/>
                  </a:lnTo>
                  <a:lnTo>
                    <a:pt x="100" y="34"/>
                  </a:lnTo>
                  <a:lnTo>
                    <a:pt x="114" y="40"/>
                  </a:lnTo>
                  <a:lnTo>
                    <a:pt x="128" y="50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58" y="100"/>
                  </a:lnTo>
                  <a:lnTo>
                    <a:pt x="164" y="110"/>
                  </a:lnTo>
                  <a:lnTo>
                    <a:pt x="164" y="11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2953" y="2296"/>
              <a:ext cx="84" cy="48"/>
            </a:xfrm>
            <a:custGeom>
              <a:avLst/>
              <a:gdLst>
                <a:gd name="T0" fmla="*/ 84 w 84"/>
                <a:gd name="T1" fmla="*/ 16 h 48"/>
                <a:gd name="T2" fmla="*/ 84 w 84"/>
                <a:gd name="T3" fmla="*/ 16 h 48"/>
                <a:gd name="T4" fmla="*/ 84 w 84"/>
                <a:gd name="T5" fmla="*/ 20 h 48"/>
                <a:gd name="T6" fmla="*/ 82 w 84"/>
                <a:gd name="T7" fmla="*/ 26 h 48"/>
                <a:gd name="T8" fmla="*/ 76 w 84"/>
                <a:gd name="T9" fmla="*/ 34 h 48"/>
                <a:gd name="T10" fmla="*/ 64 w 84"/>
                <a:gd name="T11" fmla="*/ 40 h 48"/>
                <a:gd name="T12" fmla="*/ 48 w 84"/>
                <a:gd name="T13" fmla="*/ 46 h 48"/>
                <a:gd name="T14" fmla="*/ 48 w 84"/>
                <a:gd name="T15" fmla="*/ 46 h 48"/>
                <a:gd name="T16" fmla="*/ 30 w 84"/>
                <a:gd name="T17" fmla="*/ 48 h 48"/>
                <a:gd name="T18" fmla="*/ 16 w 84"/>
                <a:gd name="T19" fmla="*/ 44 h 48"/>
                <a:gd name="T20" fmla="*/ 6 w 84"/>
                <a:gd name="T21" fmla="*/ 40 h 48"/>
                <a:gd name="T22" fmla="*/ 2 w 84"/>
                <a:gd name="T23" fmla="*/ 36 h 48"/>
                <a:gd name="T24" fmla="*/ 0 w 84"/>
                <a:gd name="T25" fmla="*/ 32 h 48"/>
                <a:gd name="T26" fmla="*/ 0 w 84"/>
                <a:gd name="T27" fmla="*/ 32 h 48"/>
                <a:gd name="T28" fmla="*/ 0 w 84"/>
                <a:gd name="T29" fmla="*/ 28 h 48"/>
                <a:gd name="T30" fmla="*/ 2 w 84"/>
                <a:gd name="T31" fmla="*/ 22 h 48"/>
                <a:gd name="T32" fmla="*/ 10 w 84"/>
                <a:gd name="T33" fmla="*/ 14 h 48"/>
                <a:gd name="T34" fmla="*/ 22 w 84"/>
                <a:gd name="T35" fmla="*/ 6 h 48"/>
                <a:gd name="T36" fmla="*/ 38 w 84"/>
                <a:gd name="T37" fmla="*/ 2 h 48"/>
                <a:gd name="T38" fmla="*/ 38 w 84"/>
                <a:gd name="T39" fmla="*/ 2 h 48"/>
                <a:gd name="T40" fmla="*/ 54 w 84"/>
                <a:gd name="T41" fmla="*/ 0 h 48"/>
                <a:gd name="T42" fmla="*/ 68 w 84"/>
                <a:gd name="T43" fmla="*/ 2 h 48"/>
                <a:gd name="T44" fmla="*/ 80 w 84"/>
                <a:gd name="T45" fmla="*/ 8 h 48"/>
                <a:gd name="T46" fmla="*/ 82 w 84"/>
                <a:gd name="T47" fmla="*/ 12 h 48"/>
                <a:gd name="T48" fmla="*/ 84 w 84"/>
                <a:gd name="T49" fmla="*/ 16 h 48"/>
                <a:gd name="T50" fmla="*/ 84 w 84"/>
                <a:gd name="T5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48">
                  <a:moveTo>
                    <a:pt x="84" y="16"/>
                  </a:moveTo>
                  <a:lnTo>
                    <a:pt x="84" y="16"/>
                  </a:lnTo>
                  <a:lnTo>
                    <a:pt x="84" y="20"/>
                  </a:lnTo>
                  <a:lnTo>
                    <a:pt x="82" y="26"/>
                  </a:lnTo>
                  <a:lnTo>
                    <a:pt x="76" y="34"/>
                  </a:lnTo>
                  <a:lnTo>
                    <a:pt x="64" y="40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30" y="48"/>
                  </a:lnTo>
                  <a:lnTo>
                    <a:pt x="16" y="44"/>
                  </a:lnTo>
                  <a:lnTo>
                    <a:pt x="6" y="40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10" y="14"/>
                  </a:lnTo>
                  <a:lnTo>
                    <a:pt x="22" y="6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4" y="0"/>
                  </a:lnTo>
                  <a:lnTo>
                    <a:pt x="68" y="2"/>
                  </a:lnTo>
                  <a:lnTo>
                    <a:pt x="80" y="8"/>
                  </a:lnTo>
                  <a:lnTo>
                    <a:pt x="82" y="12"/>
                  </a:lnTo>
                  <a:lnTo>
                    <a:pt x="84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7F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2955" y="2298"/>
              <a:ext cx="80" cy="44"/>
            </a:xfrm>
            <a:custGeom>
              <a:avLst/>
              <a:gdLst>
                <a:gd name="T0" fmla="*/ 0 w 80"/>
                <a:gd name="T1" fmla="*/ 30 h 44"/>
                <a:gd name="T2" fmla="*/ 0 w 80"/>
                <a:gd name="T3" fmla="*/ 30 h 44"/>
                <a:gd name="T4" fmla="*/ 0 w 80"/>
                <a:gd name="T5" fmla="*/ 26 h 44"/>
                <a:gd name="T6" fmla="*/ 2 w 80"/>
                <a:gd name="T7" fmla="*/ 20 h 44"/>
                <a:gd name="T8" fmla="*/ 8 w 80"/>
                <a:gd name="T9" fmla="*/ 12 h 44"/>
                <a:gd name="T10" fmla="*/ 20 w 80"/>
                <a:gd name="T11" fmla="*/ 6 h 44"/>
                <a:gd name="T12" fmla="*/ 36 w 80"/>
                <a:gd name="T13" fmla="*/ 0 h 44"/>
                <a:gd name="T14" fmla="*/ 36 w 80"/>
                <a:gd name="T15" fmla="*/ 0 h 44"/>
                <a:gd name="T16" fmla="*/ 52 w 80"/>
                <a:gd name="T17" fmla="*/ 0 h 44"/>
                <a:gd name="T18" fmla="*/ 66 w 80"/>
                <a:gd name="T19" fmla="*/ 2 h 44"/>
                <a:gd name="T20" fmla="*/ 76 w 80"/>
                <a:gd name="T21" fmla="*/ 6 h 44"/>
                <a:gd name="T22" fmla="*/ 80 w 80"/>
                <a:gd name="T23" fmla="*/ 10 h 44"/>
                <a:gd name="T24" fmla="*/ 80 w 80"/>
                <a:gd name="T25" fmla="*/ 14 h 44"/>
                <a:gd name="T26" fmla="*/ 80 w 80"/>
                <a:gd name="T27" fmla="*/ 14 h 44"/>
                <a:gd name="T28" fmla="*/ 80 w 80"/>
                <a:gd name="T29" fmla="*/ 18 h 44"/>
                <a:gd name="T30" fmla="*/ 80 w 80"/>
                <a:gd name="T31" fmla="*/ 24 h 44"/>
                <a:gd name="T32" fmla="*/ 72 w 80"/>
                <a:gd name="T33" fmla="*/ 32 h 44"/>
                <a:gd name="T34" fmla="*/ 60 w 80"/>
                <a:gd name="T35" fmla="*/ 38 h 44"/>
                <a:gd name="T36" fmla="*/ 44 w 80"/>
                <a:gd name="T37" fmla="*/ 42 h 44"/>
                <a:gd name="T38" fmla="*/ 44 w 80"/>
                <a:gd name="T39" fmla="*/ 42 h 44"/>
                <a:gd name="T40" fmla="*/ 28 w 80"/>
                <a:gd name="T41" fmla="*/ 44 h 44"/>
                <a:gd name="T42" fmla="*/ 14 w 80"/>
                <a:gd name="T43" fmla="*/ 42 h 44"/>
                <a:gd name="T44" fmla="*/ 4 w 80"/>
                <a:gd name="T45" fmla="*/ 38 h 44"/>
                <a:gd name="T46" fmla="*/ 2 w 80"/>
                <a:gd name="T47" fmla="*/ 34 h 44"/>
                <a:gd name="T48" fmla="*/ 0 w 80"/>
                <a:gd name="T49" fmla="*/ 30 h 44"/>
                <a:gd name="T50" fmla="*/ 0 w 80"/>
                <a:gd name="T51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44">
                  <a:moveTo>
                    <a:pt x="0" y="30"/>
                  </a:moveTo>
                  <a:lnTo>
                    <a:pt x="0" y="30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8" y="12"/>
                  </a:lnTo>
                  <a:lnTo>
                    <a:pt x="20" y="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52" y="0"/>
                  </a:lnTo>
                  <a:lnTo>
                    <a:pt x="66" y="2"/>
                  </a:lnTo>
                  <a:lnTo>
                    <a:pt x="76" y="6"/>
                  </a:lnTo>
                  <a:lnTo>
                    <a:pt x="80" y="10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8"/>
                  </a:lnTo>
                  <a:lnTo>
                    <a:pt x="80" y="24"/>
                  </a:lnTo>
                  <a:lnTo>
                    <a:pt x="72" y="32"/>
                  </a:lnTo>
                  <a:lnTo>
                    <a:pt x="60" y="38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28" y="44"/>
                  </a:lnTo>
                  <a:lnTo>
                    <a:pt x="14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2957" y="2298"/>
              <a:ext cx="78" cy="44"/>
            </a:xfrm>
            <a:custGeom>
              <a:avLst/>
              <a:gdLst>
                <a:gd name="T0" fmla="*/ 0 w 78"/>
                <a:gd name="T1" fmla="*/ 30 h 44"/>
                <a:gd name="T2" fmla="*/ 0 w 78"/>
                <a:gd name="T3" fmla="*/ 30 h 44"/>
                <a:gd name="T4" fmla="*/ 0 w 78"/>
                <a:gd name="T5" fmla="*/ 24 h 44"/>
                <a:gd name="T6" fmla="*/ 0 w 78"/>
                <a:gd name="T7" fmla="*/ 20 h 44"/>
                <a:gd name="T8" fmla="*/ 8 w 78"/>
                <a:gd name="T9" fmla="*/ 12 h 44"/>
                <a:gd name="T10" fmla="*/ 20 w 78"/>
                <a:gd name="T11" fmla="*/ 6 h 44"/>
                <a:gd name="T12" fmla="*/ 34 w 78"/>
                <a:gd name="T13" fmla="*/ 2 h 44"/>
                <a:gd name="T14" fmla="*/ 34 w 78"/>
                <a:gd name="T15" fmla="*/ 2 h 44"/>
                <a:gd name="T16" fmla="*/ 50 w 78"/>
                <a:gd name="T17" fmla="*/ 0 h 44"/>
                <a:gd name="T18" fmla="*/ 62 w 78"/>
                <a:gd name="T19" fmla="*/ 2 h 44"/>
                <a:gd name="T20" fmla="*/ 72 w 78"/>
                <a:gd name="T21" fmla="*/ 8 h 44"/>
                <a:gd name="T22" fmla="*/ 76 w 78"/>
                <a:gd name="T23" fmla="*/ 10 h 44"/>
                <a:gd name="T24" fmla="*/ 78 w 78"/>
                <a:gd name="T25" fmla="*/ 14 h 44"/>
                <a:gd name="T26" fmla="*/ 78 w 78"/>
                <a:gd name="T27" fmla="*/ 14 h 44"/>
                <a:gd name="T28" fmla="*/ 78 w 78"/>
                <a:gd name="T29" fmla="*/ 18 h 44"/>
                <a:gd name="T30" fmla="*/ 76 w 78"/>
                <a:gd name="T31" fmla="*/ 24 h 44"/>
                <a:gd name="T32" fmla="*/ 68 w 78"/>
                <a:gd name="T33" fmla="*/ 30 h 44"/>
                <a:gd name="T34" fmla="*/ 58 w 78"/>
                <a:gd name="T35" fmla="*/ 38 h 44"/>
                <a:gd name="T36" fmla="*/ 42 w 78"/>
                <a:gd name="T37" fmla="*/ 42 h 44"/>
                <a:gd name="T38" fmla="*/ 42 w 78"/>
                <a:gd name="T39" fmla="*/ 42 h 44"/>
                <a:gd name="T40" fmla="*/ 28 w 78"/>
                <a:gd name="T41" fmla="*/ 44 h 44"/>
                <a:gd name="T42" fmla="*/ 14 w 78"/>
                <a:gd name="T43" fmla="*/ 42 h 44"/>
                <a:gd name="T44" fmla="*/ 4 w 78"/>
                <a:gd name="T45" fmla="*/ 36 h 44"/>
                <a:gd name="T46" fmla="*/ 2 w 78"/>
                <a:gd name="T47" fmla="*/ 34 h 44"/>
                <a:gd name="T48" fmla="*/ 0 w 78"/>
                <a:gd name="T49" fmla="*/ 30 h 44"/>
                <a:gd name="T50" fmla="*/ 0 w 78"/>
                <a:gd name="T51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44">
                  <a:moveTo>
                    <a:pt x="0" y="30"/>
                  </a:moveTo>
                  <a:lnTo>
                    <a:pt x="0" y="30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8" y="12"/>
                  </a:lnTo>
                  <a:lnTo>
                    <a:pt x="20" y="6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50" y="0"/>
                  </a:lnTo>
                  <a:lnTo>
                    <a:pt x="62" y="2"/>
                  </a:lnTo>
                  <a:lnTo>
                    <a:pt x="72" y="8"/>
                  </a:lnTo>
                  <a:lnTo>
                    <a:pt x="76" y="10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8"/>
                  </a:lnTo>
                  <a:lnTo>
                    <a:pt x="76" y="24"/>
                  </a:lnTo>
                  <a:lnTo>
                    <a:pt x="68" y="30"/>
                  </a:lnTo>
                  <a:lnTo>
                    <a:pt x="58" y="38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28" y="44"/>
                  </a:lnTo>
                  <a:lnTo>
                    <a:pt x="14" y="42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2957" y="2300"/>
              <a:ext cx="76" cy="40"/>
            </a:xfrm>
            <a:custGeom>
              <a:avLst/>
              <a:gdLst>
                <a:gd name="T0" fmla="*/ 0 w 76"/>
                <a:gd name="T1" fmla="*/ 26 h 40"/>
                <a:gd name="T2" fmla="*/ 0 w 76"/>
                <a:gd name="T3" fmla="*/ 26 h 40"/>
                <a:gd name="T4" fmla="*/ 0 w 76"/>
                <a:gd name="T5" fmla="*/ 22 h 40"/>
                <a:gd name="T6" fmla="*/ 2 w 76"/>
                <a:gd name="T7" fmla="*/ 18 h 40"/>
                <a:gd name="T8" fmla="*/ 8 w 76"/>
                <a:gd name="T9" fmla="*/ 12 h 40"/>
                <a:gd name="T10" fmla="*/ 20 w 76"/>
                <a:gd name="T11" fmla="*/ 4 h 40"/>
                <a:gd name="T12" fmla="*/ 34 w 76"/>
                <a:gd name="T13" fmla="*/ 0 h 40"/>
                <a:gd name="T14" fmla="*/ 34 w 76"/>
                <a:gd name="T15" fmla="*/ 0 h 40"/>
                <a:gd name="T16" fmla="*/ 48 w 76"/>
                <a:gd name="T17" fmla="*/ 0 h 40"/>
                <a:gd name="T18" fmla="*/ 62 w 76"/>
                <a:gd name="T19" fmla="*/ 2 h 40"/>
                <a:gd name="T20" fmla="*/ 72 w 76"/>
                <a:gd name="T21" fmla="*/ 6 h 40"/>
                <a:gd name="T22" fmla="*/ 74 w 76"/>
                <a:gd name="T23" fmla="*/ 10 h 40"/>
                <a:gd name="T24" fmla="*/ 76 w 76"/>
                <a:gd name="T25" fmla="*/ 12 h 40"/>
                <a:gd name="T26" fmla="*/ 76 w 76"/>
                <a:gd name="T27" fmla="*/ 12 h 40"/>
                <a:gd name="T28" fmla="*/ 76 w 76"/>
                <a:gd name="T29" fmla="*/ 16 h 40"/>
                <a:gd name="T30" fmla="*/ 74 w 76"/>
                <a:gd name="T31" fmla="*/ 20 h 40"/>
                <a:gd name="T32" fmla="*/ 68 w 76"/>
                <a:gd name="T33" fmla="*/ 28 h 40"/>
                <a:gd name="T34" fmla="*/ 56 w 76"/>
                <a:gd name="T35" fmla="*/ 34 h 40"/>
                <a:gd name="T36" fmla="*/ 42 w 76"/>
                <a:gd name="T37" fmla="*/ 40 h 40"/>
                <a:gd name="T38" fmla="*/ 42 w 76"/>
                <a:gd name="T39" fmla="*/ 40 h 40"/>
                <a:gd name="T40" fmla="*/ 28 w 76"/>
                <a:gd name="T41" fmla="*/ 40 h 40"/>
                <a:gd name="T42" fmla="*/ 14 w 76"/>
                <a:gd name="T43" fmla="*/ 38 h 40"/>
                <a:gd name="T44" fmla="*/ 6 w 76"/>
                <a:gd name="T45" fmla="*/ 34 h 40"/>
                <a:gd name="T46" fmla="*/ 2 w 76"/>
                <a:gd name="T47" fmla="*/ 30 h 40"/>
                <a:gd name="T48" fmla="*/ 0 w 76"/>
                <a:gd name="T49" fmla="*/ 26 h 40"/>
                <a:gd name="T50" fmla="*/ 0 w 76"/>
                <a:gd name="T51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40">
                  <a:moveTo>
                    <a:pt x="0" y="26"/>
                  </a:moveTo>
                  <a:lnTo>
                    <a:pt x="0" y="26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8" y="12"/>
                  </a:lnTo>
                  <a:lnTo>
                    <a:pt x="20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2" y="6"/>
                  </a:lnTo>
                  <a:lnTo>
                    <a:pt x="74" y="10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6"/>
                  </a:lnTo>
                  <a:lnTo>
                    <a:pt x="74" y="20"/>
                  </a:lnTo>
                  <a:lnTo>
                    <a:pt x="68" y="28"/>
                  </a:lnTo>
                  <a:lnTo>
                    <a:pt x="56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28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2959" y="2300"/>
              <a:ext cx="72" cy="40"/>
            </a:xfrm>
            <a:custGeom>
              <a:avLst/>
              <a:gdLst>
                <a:gd name="T0" fmla="*/ 0 w 72"/>
                <a:gd name="T1" fmla="*/ 26 h 40"/>
                <a:gd name="T2" fmla="*/ 0 w 72"/>
                <a:gd name="T3" fmla="*/ 26 h 40"/>
                <a:gd name="T4" fmla="*/ 0 w 72"/>
                <a:gd name="T5" fmla="*/ 22 h 40"/>
                <a:gd name="T6" fmla="*/ 2 w 72"/>
                <a:gd name="T7" fmla="*/ 18 h 40"/>
                <a:gd name="T8" fmla="*/ 8 w 72"/>
                <a:gd name="T9" fmla="*/ 12 h 40"/>
                <a:gd name="T10" fmla="*/ 18 w 72"/>
                <a:gd name="T11" fmla="*/ 6 h 40"/>
                <a:gd name="T12" fmla="*/ 32 w 72"/>
                <a:gd name="T13" fmla="*/ 2 h 40"/>
                <a:gd name="T14" fmla="*/ 32 w 72"/>
                <a:gd name="T15" fmla="*/ 2 h 40"/>
                <a:gd name="T16" fmla="*/ 46 w 72"/>
                <a:gd name="T17" fmla="*/ 0 h 40"/>
                <a:gd name="T18" fmla="*/ 58 w 72"/>
                <a:gd name="T19" fmla="*/ 2 h 40"/>
                <a:gd name="T20" fmla="*/ 68 w 72"/>
                <a:gd name="T21" fmla="*/ 6 h 40"/>
                <a:gd name="T22" fmla="*/ 70 w 72"/>
                <a:gd name="T23" fmla="*/ 10 h 40"/>
                <a:gd name="T24" fmla="*/ 72 w 72"/>
                <a:gd name="T25" fmla="*/ 14 h 40"/>
                <a:gd name="T26" fmla="*/ 72 w 72"/>
                <a:gd name="T27" fmla="*/ 14 h 40"/>
                <a:gd name="T28" fmla="*/ 72 w 72"/>
                <a:gd name="T29" fmla="*/ 18 h 40"/>
                <a:gd name="T30" fmla="*/ 70 w 72"/>
                <a:gd name="T31" fmla="*/ 20 h 40"/>
                <a:gd name="T32" fmla="*/ 64 w 72"/>
                <a:gd name="T33" fmla="*/ 28 h 40"/>
                <a:gd name="T34" fmla="*/ 54 w 72"/>
                <a:gd name="T35" fmla="*/ 34 h 40"/>
                <a:gd name="T36" fmla="*/ 40 w 72"/>
                <a:gd name="T37" fmla="*/ 38 h 40"/>
                <a:gd name="T38" fmla="*/ 40 w 72"/>
                <a:gd name="T39" fmla="*/ 38 h 40"/>
                <a:gd name="T40" fmla="*/ 26 w 72"/>
                <a:gd name="T41" fmla="*/ 40 h 40"/>
                <a:gd name="T42" fmla="*/ 14 w 72"/>
                <a:gd name="T43" fmla="*/ 38 h 40"/>
                <a:gd name="T44" fmla="*/ 4 w 72"/>
                <a:gd name="T45" fmla="*/ 34 h 40"/>
                <a:gd name="T46" fmla="*/ 2 w 72"/>
                <a:gd name="T47" fmla="*/ 30 h 40"/>
                <a:gd name="T48" fmla="*/ 0 w 72"/>
                <a:gd name="T49" fmla="*/ 26 h 40"/>
                <a:gd name="T50" fmla="*/ 0 w 72"/>
                <a:gd name="T51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40">
                  <a:moveTo>
                    <a:pt x="0" y="26"/>
                  </a:moveTo>
                  <a:lnTo>
                    <a:pt x="0" y="26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8" y="12"/>
                  </a:lnTo>
                  <a:lnTo>
                    <a:pt x="18" y="6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58" y="2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8"/>
                  </a:lnTo>
                  <a:lnTo>
                    <a:pt x="70" y="20"/>
                  </a:lnTo>
                  <a:lnTo>
                    <a:pt x="64" y="28"/>
                  </a:lnTo>
                  <a:lnTo>
                    <a:pt x="54" y="34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2961" y="2302"/>
              <a:ext cx="68" cy="36"/>
            </a:xfrm>
            <a:custGeom>
              <a:avLst/>
              <a:gdLst>
                <a:gd name="T0" fmla="*/ 0 w 68"/>
                <a:gd name="T1" fmla="*/ 24 h 36"/>
                <a:gd name="T2" fmla="*/ 0 w 68"/>
                <a:gd name="T3" fmla="*/ 24 h 36"/>
                <a:gd name="T4" fmla="*/ 0 w 68"/>
                <a:gd name="T5" fmla="*/ 20 h 36"/>
                <a:gd name="T6" fmla="*/ 2 w 68"/>
                <a:gd name="T7" fmla="*/ 16 h 36"/>
                <a:gd name="T8" fmla="*/ 8 w 68"/>
                <a:gd name="T9" fmla="*/ 10 h 36"/>
                <a:gd name="T10" fmla="*/ 18 w 68"/>
                <a:gd name="T11" fmla="*/ 4 h 36"/>
                <a:gd name="T12" fmla="*/ 30 w 68"/>
                <a:gd name="T13" fmla="*/ 0 h 36"/>
                <a:gd name="T14" fmla="*/ 30 w 68"/>
                <a:gd name="T15" fmla="*/ 0 h 36"/>
                <a:gd name="T16" fmla="*/ 44 w 68"/>
                <a:gd name="T17" fmla="*/ 0 h 36"/>
                <a:gd name="T18" fmla="*/ 56 w 68"/>
                <a:gd name="T19" fmla="*/ 0 h 36"/>
                <a:gd name="T20" fmla="*/ 64 w 68"/>
                <a:gd name="T21" fmla="*/ 6 h 36"/>
                <a:gd name="T22" fmla="*/ 68 w 68"/>
                <a:gd name="T23" fmla="*/ 8 h 36"/>
                <a:gd name="T24" fmla="*/ 68 w 68"/>
                <a:gd name="T25" fmla="*/ 12 h 36"/>
                <a:gd name="T26" fmla="*/ 68 w 68"/>
                <a:gd name="T27" fmla="*/ 12 h 36"/>
                <a:gd name="T28" fmla="*/ 68 w 68"/>
                <a:gd name="T29" fmla="*/ 16 h 36"/>
                <a:gd name="T30" fmla="*/ 68 w 68"/>
                <a:gd name="T31" fmla="*/ 18 h 36"/>
                <a:gd name="T32" fmla="*/ 62 w 68"/>
                <a:gd name="T33" fmla="*/ 26 h 36"/>
                <a:gd name="T34" fmla="*/ 52 w 68"/>
                <a:gd name="T35" fmla="*/ 32 h 36"/>
                <a:gd name="T36" fmla="*/ 38 w 68"/>
                <a:gd name="T37" fmla="*/ 36 h 36"/>
                <a:gd name="T38" fmla="*/ 38 w 68"/>
                <a:gd name="T39" fmla="*/ 36 h 36"/>
                <a:gd name="T40" fmla="*/ 24 w 68"/>
                <a:gd name="T41" fmla="*/ 36 h 36"/>
                <a:gd name="T42" fmla="*/ 12 w 68"/>
                <a:gd name="T43" fmla="*/ 34 h 36"/>
                <a:gd name="T44" fmla="*/ 4 w 68"/>
                <a:gd name="T45" fmla="*/ 30 h 36"/>
                <a:gd name="T46" fmla="*/ 2 w 68"/>
                <a:gd name="T47" fmla="*/ 28 h 36"/>
                <a:gd name="T48" fmla="*/ 0 w 68"/>
                <a:gd name="T49" fmla="*/ 24 h 36"/>
                <a:gd name="T50" fmla="*/ 0 w 68"/>
                <a:gd name="T51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36">
                  <a:moveTo>
                    <a:pt x="0" y="24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8" y="10"/>
                  </a:lnTo>
                  <a:lnTo>
                    <a:pt x="18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2" y="26"/>
                  </a:lnTo>
                  <a:lnTo>
                    <a:pt x="52" y="32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4" y="36"/>
                  </a:lnTo>
                  <a:lnTo>
                    <a:pt x="12" y="34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2963" y="2302"/>
              <a:ext cx="66" cy="36"/>
            </a:xfrm>
            <a:custGeom>
              <a:avLst/>
              <a:gdLst>
                <a:gd name="T0" fmla="*/ 0 w 66"/>
                <a:gd name="T1" fmla="*/ 24 h 36"/>
                <a:gd name="T2" fmla="*/ 0 w 66"/>
                <a:gd name="T3" fmla="*/ 24 h 36"/>
                <a:gd name="T4" fmla="*/ 0 w 66"/>
                <a:gd name="T5" fmla="*/ 20 h 36"/>
                <a:gd name="T6" fmla="*/ 0 w 66"/>
                <a:gd name="T7" fmla="*/ 16 h 36"/>
                <a:gd name="T8" fmla="*/ 6 w 66"/>
                <a:gd name="T9" fmla="*/ 10 h 36"/>
                <a:gd name="T10" fmla="*/ 16 w 66"/>
                <a:gd name="T11" fmla="*/ 4 h 36"/>
                <a:gd name="T12" fmla="*/ 28 w 66"/>
                <a:gd name="T13" fmla="*/ 0 h 36"/>
                <a:gd name="T14" fmla="*/ 28 w 66"/>
                <a:gd name="T15" fmla="*/ 0 h 36"/>
                <a:gd name="T16" fmla="*/ 42 w 66"/>
                <a:gd name="T17" fmla="*/ 0 h 36"/>
                <a:gd name="T18" fmla="*/ 52 w 66"/>
                <a:gd name="T19" fmla="*/ 2 h 36"/>
                <a:gd name="T20" fmla="*/ 60 w 66"/>
                <a:gd name="T21" fmla="*/ 6 h 36"/>
                <a:gd name="T22" fmla="*/ 64 w 66"/>
                <a:gd name="T23" fmla="*/ 8 h 36"/>
                <a:gd name="T24" fmla="*/ 64 w 66"/>
                <a:gd name="T25" fmla="*/ 12 h 36"/>
                <a:gd name="T26" fmla="*/ 64 w 66"/>
                <a:gd name="T27" fmla="*/ 12 h 36"/>
                <a:gd name="T28" fmla="*/ 66 w 66"/>
                <a:gd name="T29" fmla="*/ 16 h 36"/>
                <a:gd name="T30" fmla="*/ 64 w 66"/>
                <a:gd name="T31" fmla="*/ 18 h 36"/>
                <a:gd name="T32" fmla="*/ 58 w 66"/>
                <a:gd name="T33" fmla="*/ 26 h 36"/>
                <a:gd name="T34" fmla="*/ 48 w 66"/>
                <a:gd name="T35" fmla="*/ 32 h 36"/>
                <a:gd name="T36" fmla="*/ 36 w 66"/>
                <a:gd name="T37" fmla="*/ 34 h 36"/>
                <a:gd name="T38" fmla="*/ 36 w 66"/>
                <a:gd name="T39" fmla="*/ 34 h 36"/>
                <a:gd name="T40" fmla="*/ 24 w 66"/>
                <a:gd name="T41" fmla="*/ 36 h 36"/>
                <a:gd name="T42" fmla="*/ 12 w 66"/>
                <a:gd name="T43" fmla="*/ 34 h 36"/>
                <a:gd name="T44" fmla="*/ 4 w 66"/>
                <a:gd name="T45" fmla="*/ 30 h 36"/>
                <a:gd name="T46" fmla="*/ 2 w 66"/>
                <a:gd name="T47" fmla="*/ 28 h 36"/>
                <a:gd name="T48" fmla="*/ 0 w 66"/>
                <a:gd name="T49" fmla="*/ 24 h 36"/>
                <a:gd name="T50" fmla="*/ 0 w 66"/>
                <a:gd name="T51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36">
                  <a:moveTo>
                    <a:pt x="0" y="24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6" y="10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6" y="16"/>
                  </a:lnTo>
                  <a:lnTo>
                    <a:pt x="64" y="18"/>
                  </a:lnTo>
                  <a:lnTo>
                    <a:pt x="58" y="26"/>
                  </a:lnTo>
                  <a:lnTo>
                    <a:pt x="48" y="32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4" y="36"/>
                  </a:lnTo>
                  <a:lnTo>
                    <a:pt x="12" y="34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2" name="Freeform 65"/>
            <p:cNvSpPr>
              <a:spLocks/>
            </p:cNvSpPr>
            <p:nvPr/>
          </p:nvSpPr>
          <p:spPr bwMode="auto">
            <a:xfrm>
              <a:off x="2965" y="2302"/>
              <a:ext cx="62" cy="34"/>
            </a:xfrm>
            <a:custGeom>
              <a:avLst/>
              <a:gdLst>
                <a:gd name="T0" fmla="*/ 0 w 62"/>
                <a:gd name="T1" fmla="*/ 24 h 34"/>
                <a:gd name="T2" fmla="*/ 0 w 62"/>
                <a:gd name="T3" fmla="*/ 24 h 34"/>
                <a:gd name="T4" fmla="*/ 0 w 62"/>
                <a:gd name="T5" fmla="*/ 20 h 34"/>
                <a:gd name="T6" fmla="*/ 0 w 62"/>
                <a:gd name="T7" fmla="*/ 16 h 34"/>
                <a:gd name="T8" fmla="*/ 6 w 62"/>
                <a:gd name="T9" fmla="*/ 10 h 34"/>
                <a:gd name="T10" fmla="*/ 14 w 62"/>
                <a:gd name="T11" fmla="*/ 6 h 34"/>
                <a:gd name="T12" fmla="*/ 26 w 62"/>
                <a:gd name="T13" fmla="*/ 2 h 34"/>
                <a:gd name="T14" fmla="*/ 26 w 62"/>
                <a:gd name="T15" fmla="*/ 2 h 34"/>
                <a:gd name="T16" fmla="*/ 40 w 62"/>
                <a:gd name="T17" fmla="*/ 0 h 34"/>
                <a:gd name="T18" fmla="*/ 50 w 62"/>
                <a:gd name="T19" fmla="*/ 2 h 34"/>
                <a:gd name="T20" fmla="*/ 58 w 62"/>
                <a:gd name="T21" fmla="*/ 6 h 34"/>
                <a:gd name="T22" fmla="*/ 60 w 62"/>
                <a:gd name="T23" fmla="*/ 8 h 34"/>
                <a:gd name="T24" fmla="*/ 62 w 62"/>
                <a:gd name="T25" fmla="*/ 12 h 34"/>
                <a:gd name="T26" fmla="*/ 62 w 62"/>
                <a:gd name="T27" fmla="*/ 12 h 34"/>
                <a:gd name="T28" fmla="*/ 62 w 62"/>
                <a:gd name="T29" fmla="*/ 16 h 34"/>
                <a:gd name="T30" fmla="*/ 60 w 62"/>
                <a:gd name="T31" fmla="*/ 18 h 34"/>
                <a:gd name="T32" fmla="*/ 54 w 62"/>
                <a:gd name="T33" fmla="*/ 26 h 34"/>
                <a:gd name="T34" fmla="*/ 46 w 62"/>
                <a:gd name="T35" fmla="*/ 30 h 34"/>
                <a:gd name="T36" fmla="*/ 34 w 62"/>
                <a:gd name="T37" fmla="*/ 34 h 34"/>
                <a:gd name="T38" fmla="*/ 34 w 62"/>
                <a:gd name="T39" fmla="*/ 34 h 34"/>
                <a:gd name="T40" fmla="*/ 22 w 62"/>
                <a:gd name="T41" fmla="*/ 34 h 34"/>
                <a:gd name="T42" fmla="*/ 10 w 62"/>
                <a:gd name="T43" fmla="*/ 34 h 34"/>
                <a:gd name="T44" fmla="*/ 4 w 62"/>
                <a:gd name="T45" fmla="*/ 30 h 34"/>
                <a:gd name="T46" fmla="*/ 0 w 62"/>
                <a:gd name="T47" fmla="*/ 26 h 34"/>
                <a:gd name="T48" fmla="*/ 0 w 62"/>
                <a:gd name="T49" fmla="*/ 24 h 34"/>
                <a:gd name="T50" fmla="*/ 0 w 62"/>
                <a:gd name="T5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34">
                  <a:moveTo>
                    <a:pt x="0" y="24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6" y="10"/>
                  </a:lnTo>
                  <a:lnTo>
                    <a:pt x="14" y="6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6"/>
                  </a:lnTo>
                  <a:lnTo>
                    <a:pt x="60" y="18"/>
                  </a:lnTo>
                  <a:lnTo>
                    <a:pt x="54" y="26"/>
                  </a:lnTo>
                  <a:lnTo>
                    <a:pt x="46" y="3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2" y="34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3" name="Freeform 66"/>
            <p:cNvSpPr>
              <a:spLocks/>
            </p:cNvSpPr>
            <p:nvPr/>
          </p:nvSpPr>
          <p:spPr bwMode="auto">
            <a:xfrm>
              <a:off x="2965" y="2304"/>
              <a:ext cx="60" cy="32"/>
            </a:xfrm>
            <a:custGeom>
              <a:avLst/>
              <a:gdLst>
                <a:gd name="T0" fmla="*/ 0 w 60"/>
                <a:gd name="T1" fmla="*/ 22 h 32"/>
                <a:gd name="T2" fmla="*/ 0 w 60"/>
                <a:gd name="T3" fmla="*/ 22 h 32"/>
                <a:gd name="T4" fmla="*/ 2 w 60"/>
                <a:gd name="T5" fmla="*/ 16 h 32"/>
                <a:gd name="T6" fmla="*/ 8 w 60"/>
                <a:gd name="T7" fmla="*/ 8 h 32"/>
                <a:gd name="T8" fmla="*/ 16 w 60"/>
                <a:gd name="T9" fmla="*/ 4 h 32"/>
                <a:gd name="T10" fmla="*/ 26 w 60"/>
                <a:gd name="T11" fmla="*/ 0 h 32"/>
                <a:gd name="T12" fmla="*/ 26 w 60"/>
                <a:gd name="T13" fmla="*/ 0 h 32"/>
                <a:gd name="T14" fmla="*/ 38 w 60"/>
                <a:gd name="T15" fmla="*/ 0 h 32"/>
                <a:gd name="T16" fmla="*/ 48 w 60"/>
                <a:gd name="T17" fmla="*/ 2 h 32"/>
                <a:gd name="T18" fmla="*/ 56 w 60"/>
                <a:gd name="T19" fmla="*/ 4 h 32"/>
                <a:gd name="T20" fmla="*/ 60 w 60"/>
                <a:gd name="T21" fmla="*/ 10 h 32"/>
                <a:gd name="T22" fmla="*/ 60 w 60"/>
                <a:gd name="T23" fmla="*/ 10 h 32"/>
                <a:gd name="T24" fmla="*/ 58 w 60"/>
                <a:gd name="T25" fmla="*/ 16 h 32"/>
                <a:gd name="T26" fmla="*/ 54 w 60"/>
                <a:gd name="T27" fmla="*/ 22 h 32"/>
                <a:gd name="T28" fmla="*/ 44 w 60"/>
                <a:gd name="T29" fmla="*/ 28 h 32"/>
                <a:gd name="T30" fmla="*/ 34 w 60"/>
                <a:gd name="T31" fmla="*/ 32 h 32"/>
                <a:gd name="T32" fmla="*/ 34 w 60"/>
                <a:gd name="T33" fmla="*/ 32 h 32"/>
                <a:gd name="T34" fmla="*/ 22 w 60"/>
                <a:gd name="T35" fmla="*/ 32 h 32"/>
                <a:gd name="T36" fmla="*/ 12 w 60"/>
                <a:gd name="T37" fmla="*/ 30 h 32"/>
                <a:gd name="T38" fmla="*/ 4 w 60"/>
                <a:gd name="T39" fmla="*/ 26 h 32"/>
                <a:gd name="T40" fmla="*/ 0 w 60"/>
                <a:gd name="T41" fmla="*/ 22 h 32"/>
                <a:gd name="T42" fmla="*/ 0 w 60"/>
                <a:gd name="T4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32">
                  <a:moveTo>
                    <a:pt x="0" y="22"/>
                  </a:moveTo>
                  <a:lnTo>
                    <a:pt x="0" y="22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6" y="4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8" y="16"/>
                  </a:lnTo>
                  <a:lnTo>
                    <a:pt x="54" y="22"/>
                  </a:lnTo>
                  <a:lnTo>
                    <a:pt x="44" y="28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22" y="32"/>
                  </a:lnTo>
                  <a:lnTo>
                    <a:pt x="12" y="30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" name="Freeform 67"/>
            <p:cNvSpPr>
              <a:spLocks/>
            </p:cNvSpPr>
            <p:nvPr/>
          </p:nvSpPr>
          <p:spPr bwMode="auto">
            <a:xfrm>
              <a:off x="2967" y="2304"/>
              <a:ext cx="56" cy="32"/>
            </a:xfrm>
            <a:custGeom>
              <a:avLst/>
              <a:gdLst>
                <a:gd name="T0" fmla="*/ 0 w 56"/>
                <a:gd name="T1" fmla="*/ 22 h 32"/>
                <a:gd name="T2" fmla="*/ 0 w 56"/>
                <a:gd name="T3" fmla="*/ 22 h 32"/>
                <a:gd name="T4" fmla="*/ 2 w 56"/>
                <a:gd name="T5" fmla="*/ 16 h 32"/>
                <a:gd name="T6" fmla="*/ 6 w 56"/>
                <a:gd name="T7" fmla="*/ 10 h 32"/>
                <a:gd name="T8" fmla="*/ 14 w 56"/>
                <a:gd name="T9" fmla="*/ 4 h 32"/>
                <a:gd name="T10" fmla="*/ 26 w 56"/>
                <a:gd name="T11" fmla="*/ 2 h 32"/>
                <a:gd name="T12" fmla="*/ 26 w 56"/>
                <a:gd name="T13" fmla="*/ 2 h 32"/>
                <a:gd name="T14" fmla="*/ 36 w 56"/>
                <a:gd name="T15" fmla="*/ 0 h 32"/>
                <a:gd name="T16" fmla="*/ 46 w 56"/>
                <a:gd name="T17" fmla="*/ 2 h 32"/>
                <a:gd name="T18" fmla="*/ 52 w 56"/>
                <a:gd name="T19" fmla="*/ 6 h 32"/>
                <a:gd name="T20" fmla="*/ 56 w 56"/>
                <a:gd name="T21" fmla="*/ 10 h 32"/>
                <a:gd name="T22" fmla="*/ 56 w 56"/>
                <a:gd name="T23" fmla="*/ 10 h 32"/>
                <a:gd name="T24" fmla="*/ 56 w 56"/>
                <a:gd name="T25" fmla="*/ 16 h 32"/>
                <a:gd name="T26" fmla="*/ 50 w 56"/>
                <a:gd name="T27" fmla="*/ 22 h 32"/>
                <a:gd name="T28" fmla="*/ 42 w 56"/>
                <a:gd name="T29" fmla="*/ 28 h 32"/>
                <a:gd name="T30" fmla="*/ 32 w 56"/>
                <a:gd name="T31" fmla="*/ 30 h 32"/>
                <a:gd name="T32" fmla="*/ 32 w 56"/>
                <a:gd name="T33" fmla="*/ 30 h 32"/>
                <a:gd name="T34" fmla="*/ 20 w 56"/>
                <a:gd name="T35" fmla="*/ 32 h 32"/>
                <a:gd name="T36" fmla="*/ 10 w 56"/>
                <a:gd name="T37" fmla="*/ 30 h 32"/>
                <a:gd name="T38" fmla="*/ 4 w 56"/>
                <a:gd name="T39" fmla="*/ 26 h 32"/>
                <a:gd name="T40" fmla="*/ 0 w 56"/>
                <a:gd name="T41" fmla="*/ 22 h 32"/>
                <a:gd name="T42" fmla="*/ 0 w 56"/>
                <a:gd name="T4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2">
                  <a:moveTo>
                    <a:pt x="0" y="22"/>
                  </a:move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6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2" y="28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20" y="32"/>
                  </a:lnTo>
                  <a:lnTo>
                    <a:pt x="10" y="30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Freeform 68"/>
            <p:cNvSpPr>
              <a:spLocks/>
            </p:cNvSpPr>
            <p:nvPr/>
          </p:nvSpPr>
          <p:spPr bwMode="auto">
            <a:xfrm>
              <a:off x="2969" y="2306"/>
              <a:ext cx="52" cy="28"/>
            </a:xfrm>
            <a:custGeom>
              <a:avLst/>
              <a:gdLst>
                <a:gd name="T0" fmla="*/ 0 w 52"/>
                <a:gd name="T1" fmla="*/ 18 h 28"/>
                <a:gd name="T2" fmla="*/ 0 w 52"/>
                <a:gd name="T3" fmla="*/ 18 h 28"/>
                <a:gd name="T4" fmla="*/ 0 w 52"/>
                <a:gd name="T5" fmla="*/ 14 h 28"/>
                <a:gd name="T6" fmla="*/ 6 w 52"/>
                <a:gd name="T7" fmla="*/ 8 h 28"/>
                <a:gd name="T8" fmla="*/ 14 w 52"/>
                <a:gd name="T9" fmla="*/ 4 h 28"/>
                <a:gd name="T10" fmla="*/ 24 w 52"/>
                <a:gd name="T11" fmla="*/ 0 h 28"/>
                <a:gd name="T12" fmla="*/ 24 w 52"/>
                <a:gd name="T13" fmla="*/ 0 h 28"/>
                <a:gd name="T14" fmla="*/ 34 w 52"/>
                <a:gd name="T15" fmla="*/ 0 h 28"/>
                <a:gd name="T16" fmla="*/ 42 w 52"/>
                <a:gd name="T17" fmla="*/ 0 h 28"/>
                <a:gd name="T18" fmla="*/ 50 w 52"/>
                <a:gd name="T19" fmla="*/ 4 h 28"/>
                <a:gd name="T20" fmla="*/ 52 w 52"/>
                <a:gd name="T21" fmla="*/ 8 h 28"/>
                <a:gd name="T22" fmla="*/ 52 w 52"/>
                <a:gd name="T23" fmla="*/ 8 h 28"/>
                <a:gd name="T24" fmla="*/ 52 w 52"/>
                <a:gd name="T25" fmla="*/ 14 h 28"/>
                <a:gd name="T26" fmla="*/ 48 w 52"/>
                <a:gd name="T27" fmla="*/ 20 h 28"/>
                <a:gd name="T28" fmla="*/ 40 w 52"/>
                <a:gd name="T29" fmla="*/ 24 h 28"/>
                <a:gd name="T30" fmla="*/ 30 w 52"/>
                <a:gd name="T31" fmla="*/ 28 h 28"/>
                <a:gd name="T32" fmla="*/ 30 w 52"/>
                <a:gd name="T33" fmla="*/ 28 h 28"/>
                <a:gd name="T34" fmla="*/ 18 w 52"/>
                <a:gd name="T35" fmla="*/ 28 h 28"/>
                <a:gd name="T36" fmla="*/ 10 w 52"/>
                <a:gd name="T37" fmla="*/ 28 h 28"/>
                <a:gd name="T38" fmla="*/ 4 w 52"/>
                <a:gd name="T39" fmla="*/ 24 h 28"/>
                <a:gd name="T40" fmla="*/ 0 w 52"/>
                <a:gd name="T41" fmla="*/ 18 h 28"/>
                <a:gd name="T42" fmla="*/ 0 w 52"/>
                <a:gd name="T43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28">
                  <a:moveTo>
                    <a:pt x="0" y="18"/>
                  </a:moveTo>
                  <a:lnTo>
                    <a:pt x="0" y="18"/>
                  </a:lnTo>
                  <a:lnTo>
                    <a:pt x="0" y="14"/>
                  </a:lnTo>
                  <a:lnTo>
                    <a:pt x="6" y="8"/>
                  </a:lnTo>
                  <a:lnTo>
                    <a:pt x="14" y="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14"/>
                  </a:lnTo>
                  <a:lnTo>
                    <a:pt x="48" y="20"/>
                  </a:lnTo>
                  <a:lnTo>
                    <a:pt x="40" y="24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18" y="28"/>
                  </a:lnTo>
                  <a:lnTo>
                    <a:pt x="10" y="28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" name="Freeform 69"/>
            <p:cNvSpPr>
              <a:spLocks/>
            </p:cNvSpPr>
            <p:nvPr/>
          </p:nvSpPr>
          <p:spPr bwMode="auto">
            <a:xfrm>
              <a:off x="2971" y="2306"/>
              <a:ext cx="50" cy="28"/>
            </a:xfrm>
            <a:custGeom>
              <a:avLst/>
              <a:gdLst>
                <a:gd name="T0" fmla="*/ 0 w 50"/>
                <a:gd name="T1" fmla="*/ 18 h 28"/>
                <a:gd name="T2" fmla="*/ 0 w 50"/>
                <a:gd name="T3" fmla="*/ 18 h 28"/>
                <a:gd name="T4" fmla="*/ 0 w 50"/>
                <a:gd name="T5" fmla="*/ 14 h 28"/>
                <a:gd name="T6" fmla="*/ 4 w 50"/>
                <a:gd name="T7" fmla="*/ 8 h 28"/>
                <a:gd name="T8" fmla="*/ 12 w 50"/>
                <a:gd name="T9" fmla="*/ 4 h 28"/>
                <a:gd name="T10" fmla="*/ 22 w 50"/>
                <a:gd name="T11" fmla="*/ 2 h 28"/>
                <a:gd name="T12" fmla="*/ 22 w 50"/>
                <a:gd name="T13" fmla="*/ 2 h 28"/>
                <a:gd name="T14" fmla="*/ 32 w 50"/>
                <a:gd name="T15" fmla="*/ 0 h 28"/>
                <a:gd name="T16" fmla="*/ 40 w 50"/>
                <a:gd name="T17" fmla="*/ 2 h 28"/>
                <a:gd name="T18" fmla="*/ 46 w 50"/>
                <a:gd name="T19" fmla="*/ 4 h 28"/>
                <a:gd name="T20" fmla="*/ 50 w 50"/>
                <a:gd name="T21" fmla="*/ 10 h 28"/>
                <a:gd name="T22" fmla="*/ 50 w 50"/>
                <a:gd name="T23" fmla="*/ 10 h 28"/>
                <a:gd name="T24" fmla="*/ 48 w 50"/>
                <a:gd name="T25" fmla="*/ 14 h 28"/>
                <a:gd name="T26" fmla="*/ 44 w 50"/>
                <a:gd name="T27" fmla="*/ 20 h 28"/>
                <a:gd name="T28" fmla="*/ 36 w 50"/>
                <a:gd name="T29" fmla="*/ 24 h 28"/>
                <a:gd name="T30" fmla="*/ 28 w 50"/>
                <a:gd name="T31" fmla="*/ 26 h 28"/>
                <a:gd name="T32" fmla="*/ 28 w 50"/>
                <a:gd name="T33" fmla="*/ 26 h 28"/>
                <a:gd name="T34" fmla="*/ 18 w 50"/>
                <a:gd name="T35" fmla="*/ 28 h 28"/>
                <a:gd name="T36" fmla="*/ 8 w 50"/>
                <a:gd name="T37" fmla="*/ 26 h 28"/>
                <a:gd name="T38" fmla="*/ 2 w 50"/>
                <a:gd name="T39" fmla="*/ 24 h 28"/>
                <a:gd name="T40" fmla="*/ 0 w 50"/>
                <a:gd name="T41" fmla="*/ 18 h 28"/>
                <a:gd name="T42" fmla="*/ 0 w 50"/>
                <a:gd name="T43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28">
                  <a:moveTo>
                    <a:pt x="0" y="18"/>
                  </a:moveTo>
                  <a:lnTo>
                    <a:pt x="0" y="18"/>
                  </a:lnTo>
                  <a:lnTo>
                    <a:pt x="0" y="14"/>
                  </a:lnTo>
                  <a:lnTo>
                    <a:pt x="4" y="8"/>
                  </a:lnTo>
                  <a:lnTo>
                    <a:pt x="12" y="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8" y="14"/>
                  </a:lnTo>
                  <a:lnTo>
                    <a:pt x="44" y="20"/>
                  </a:lnTo>
                  <a:lnTo>
                    <a:pt x="36" y="24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18" y="28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9" name="Freeform 70"/>
            <p:cNvSpPr>
              <a:spLocks/>
            </p:cNvSpPr>
            <p:nvPr/>
          </p:nvSpPr>
          <p:spPr bwMode="auto">
            <a:xfrm>
              <a:off x="2973" y="2308"/>
              <a:ext cx="46" cy="24"/>
            </a:xfrm>
            <a:custGeom>
              <a:avLst/>
              <a:gdLst>
                <a:gd name="T0" fmla="*/ 0 w 46"/>
                <a:gd name="T1" fmla="*/ 16 h 24"/>
                <a:gd name="T2" fmla="*/ 0 w 46"/>
                <a:gd name="T3" fmla="*/ 16 h 24"/>
                <a:gd name="T4" fmla="*/ 0 w 46"/>
                <a:gd name="T5" fmla="*/ 12 h 24"/>
                <a:gd name="T6" fmla="*/ 4 w 46"/>
                <a:gd name="T7" fmla="*/ 6 h 24"/>
                <a:gd name="T8" fmla="*/ 10 w 46"/>
                <a:gd name="T9" fmla="*/ 2 h 24"/>
                <a:gd name="T10" fmla="*/ 20 w 46"/>
                <a:gd name="T11" fmla="*/ 0 h 24"/>
                <a:gd name="T12" fmla="*/ 20 w 46"/>
                <a:gd name="T13" fmla="*/ 0 h 24"/>
                <a:gd name="T14" fmla="*/ 28 w 46"/>
                <a:gd name="T15" fmla="*/ 0 h 24"/>
                <a:gd name="T16" fmla="*/ 36 w 46"/>
                <a:gd name="T17" fmla="*/ 0 h 24"/>
                <a:gd name="T18" fmla="*/ 42 w 46"/>
                <a:gd name="T19" fmla="*/ 4 h 24"/>
                <a:gd name="T20" fmla="*/ 46 w 46"/>
                <a:gd name="T21" fmla="*/ 8 h 24"/>
                <a:gd name="T22" fmla="*/ 46 w 46"/>
                <a:gd name="T23" fmla="*/ 8 h 24"/>
                <a:gd name="T24" fmla="*/ 44 w 46"/>
                <a:gd name="T25" fmla="*/ 12 h 24"/>
                <a:gd name="T26" fmla="*/ 40 w 46"/>
                <a:gd name="T27" fmla="*/ 18 h 24"/>
                <a:gd name="T28" fmla="*/ 34 w 46"/>
                <a:gd name="T29" fmla="*/ 22 h 24"/>
                <a:gd name="T30" fmla="*/ 24 w 46"/>
                <a:gd name="T31" fmla="*/ 24 h 24"/>
                <a:gd name="T32" fmla="*/ 24 w 46"/>
                <a:gd name="T33" fmla="*/ 24 h 24"/>
                <a:gd name="T34" fmla="*/ 16 w 46"/>
                <a:gd name="T35" fmla="*/ 24 h 24"/>
                <a:gd name="T36" fmla="*/ 8 w 46"/>
                <a:gd name="T37" fmla="*/ 24 h 24"/>
                <a:gd name="T38" fmla="*/ 2 w 46"/>
                <a:gd name="T39" fmla="*/ 20 h 24"/>
                <a:gd name="T40" fmla="*/ 0 w 46"/>
                <a:gd name="T41" fmla="*/ 16 h 24"/>
                <a:gd name="T42" fmla="*/ 0 w 46"/>
                <a:gd name="T4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24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2" y="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40" y="18"/>
                  </a:lnTo>
                  <a:lnTo>
                    <a:pt x="34" y="2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0" name="Freeform 71"/>
            <p:cNvSpPr>
              <a:spLocks/>
            </p:cNvSpPr>
            <p:nvPr/>
          </p:nvSpPr>
          <p:spPr bwMode="auto">
            <a:xfrm>
              <a:off x="2973" y="2308"/>
              <a:ext cx="44" cy="24"/>
            </a:xfrm>
            <a:custGeom>
              <a:avLst/>
              <a:gdLst>
                <a:gd name="T0" fmla="*/ 44 w 44"/>
                <a:gd name="T1" fmla="*/ 8 h 24"/>
                <a:gd name="T2" fmla="*/ 44 w 44"/>
                <a:gd name="T3" fmla="*/ 8 h 24"/>
                <a:gd name="T4" fmla="*/ 44 w 44"/>
                <a:gd name="T5" fmla="*/ 12 h 24"/>
                <a:gd name="T6" fmla="*/ 40 w 44"/>
                <a:gd name="T7" fmla="*/ 16 h 24"/>
                <a:gd name="T8" fmla="*/ 34 w 44"/>
                <a:gd name="T9" fmla="*/ 20 h 24"/>
                <a:gd name="T10" fmla="*/ 24 w 44"/>
                <a:gd name="T11" fmla="*/ 24 h 24"/>
                <a:gd name="T12" fmla="*/ 24 w 44"/>
                <a:gd name="T13" fmla="*/ 24 h 24"/>
                <a:gd name="T14" fmla="*/ 16 w 44"/>
                <a:gd name="T15" fmla="*/ 24 h 24"/>
                <a:gd name="T16" fmla="*/ 8 w 44"/>
                <a:gd name="T17" fmla="*/ 22 h 24"/>
                <a:gd name="T18" fmla="*/ 4 w 44"/>
                <a:gd name="T19" fmla="*/ 20 h 24"/>
                <a:gd name="T20" fmla="*/ 0 w 44"/>
                <a:gd name="T21" fmla="*/ 16 h 24"/>
                <a:gd name="T22" fmla="*/ 0 w 44"/>
                <a:gd name="T23" fmla="*/ 16 h 24"/>
                <a:gd name="T24" fmla="*/ 2 w 44"/>
                <a:gd name="T25" fmla="*/ 12 h 24"/>
                <a:gd name="T26" fmla="*/ 6 w 44"/>
                <a:gd name="T27" fmla="*/ 6 h 24"/>
                <a:gd name="T28" fmla="*/ 12 w 44"/>
                <a:gd name="T29" fmla="*/ 4 h 24"/>
                <a:gd name="T30" fmla="*/ 20 w 44"/>
                <a:gd name="T31" fmla="*/ 0 h 24"/>
                <a:gd name="T32" fmla="*/ 20 w 44"/>
                <a:gd name="T33" fmla="*/ 0 h 24"/>
                <a:gd name="T34" fmla="*/ 28 w 44"/>
                <a:gd name="T35" fmla="*/ 0 h 24"/>
                <a:gd name="T36" fmla="*/ 36 w 44"/>
                <a:gd name="T37" fmla="*/ 2 h 24"/>
                <a:gd name="T38" fmla="*/ 42 w 44"/>
                <a:gd name="T39" fmla="*/ 4 h 24"/>
                <a:gd name="T40" fmla="*/ 44 w 44"/>
                <a:gd name="T41" fmla="*/ 8 h 24"/>
                <a:gd name="T42" fmla="*/ 44 w 44"/>
                <a:gd name="T4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4">
                  <a:moveTo>
                    <a:pt x="44" y="8"/>
                  </a:moveTo>
                  <a:lnTo>
                    <a:pt x="44" y="8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34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4" y="8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1" name="Freeform 72"/>
            <p:cNvSpPr>
              <a:spLocks/>
            </p:cNvSpPr>
            <p:nvPr/>
          </p:nvSpPr>
          <p:spPr bwMode="auto">
            <a:xfrm>
              <a:off x="2619" y="1984"/>
              <a:ext cx="248" cy="374"/>
            </a:xfrm>
            <a:custGeom>
              <a:avLst/>
              <a:gdLst>
                <a:gd name="T0" fmla="*/ 100 w 248"/>
                <a:gd name="T1" fmla="*/ 2 h 374"/>
                <a:gd name="T2" fmla="*/ 76 w 248"/>
                <a:gd name="T3" fmla="*/ 10 h 374"/>
                <a:gd name="T4" fmla="*/ 54 w 248"/>
                <a:gd name="T5" fmla="*/ 26 h 374"/>
                <a:gd name="T6" fmla="*/ 36 w 248"/>
                <a:gd name="T7" fmla="*/ 48 h 374"/>
                <a:gd name="T8" fmla="*/ 22 w 248"/>
                <a:gd name="T9" fmla="*/ 74 h 374"/>
                <a:gd name="T10" fmla="*/ 10 w 248"/>
                <a:gd name="T11" fmla="*/ 104 h 374"/>
                <a:gd name="T12" fmla="*/ 2 w 248"/>
                <a:gd name="T13" fmla="*/ 138 h 374"/>
                <a:gd name="T14" fmla="*/ 0 w 248"/>
                <a:gd name="T15" fmla="*/ 174 h 374"/>
                <a:gd name="T16" fmla="*/ 2 w 248"/>
                <a:gd name="T17" fmla="*/ 212 h 374"/>
                <a:gd name="T18" fmla="*/ 6 w 248"/>
                <a:gd name="T19" fmla="*/ 230 h 374"/>
                <a:gd name="T20" fmla="*/ 16 w 248"/>
                <a:gd name="T21" fmla="*/ 266 h 374"/>
                <a:gd name="T22" fmla="*/ 30 w 248"/>
                <a:gd name="T23" fmla="*/ 296 h 374"/>
                <a:gd name="T24" fmla="*/ 46 w 248"/>
                <a:gd name="T25" fmla="*/ 324 h 374"/>
                <a:gd name="T26" fmla="*/ 66 w 248"/>
                <a:gd name="T27" fmla="*/ 346 h 374"/>
                <a:gd name="T28" fmla="*/ 88 w 248"/>
                <a:gd name="T29" fmla="*/ 362 h 374"/>
                <a:gd name="T30" fmla="*/ 112 w 248"/>
                <a:gd name="T31" fmla="*/ 370 h 374"/>
                <a:gd name="T32" fmla="*/ 136 w 248"/>
                <a:gd name="T33" fmla="*/ 374 h 374"/>
                <a:gd name="T34" fmla="*/ 148 w 248"/>
                <a:gd name="T35" fmla="*/ 372 h 374"/>
                <a:gd name="T36" fmla="*/ 172 w 248"/>
                <a:gd name="T37" fmla="*/ 362 h 374"/>
                <a:gd name="T38" fmla="*/ 194 w 248"/>
                <a:gd name="T39" fmla="*/ 348 h 374"/>
                <a:gd name="T40" fmla="*/ 212 w 248"/>
                <a:gd name="T41" fmla="*/ 326 h 374"/>
                <a:gd name="T42" fmla="*/ 228 w 248"/>
                <a:gd name="T43" fmla="*/ 300 h 374"/>
                <a:gd name="T44" fmla="*/ 240 w 248"/>
                <a:gd name="T45" fmla="*/ 268 h 374"/>
                <a:gd name="T46" fmla="*/ 246 w 248"/>
                <a:gd name="T47" fmla="*/ 236 h 374"/>
                <a:gd name="T48" fmla="*/ 248 w 248"/>
                <a:gd name="T49" fmla="*/ 198 h 374"/>
                <a:gd name="T50" fmla="*/ 246 w 248"/>
                <a:gd name="T51" fmla="*/ 162 h 374"/>
                <a:gd name="T52" fmla="*/ 244 w 248"/>
                <a:gd name="T53" fmla="*/ 142 h 374"/>
                <a:gd name="T54" fmla="*/ 234 w 248"/>
                <a:gd name="T55" fmla="*/ 108 h 374"/>
                <a:gd name="T56" fmla="*/ 220 w 248"/>
                <a:gd name="T57" fmla="*/ 76 h 374"/>
                <a:gd name="T58" fmla="*/ 202 w 248"/>
                <a:gd name="T59" fmla="*/ 50 h 374"/>
                <a:gd name="T60" fmla="*/ 184 w 248"/>
                <a:gd name="T61" fmla="*/ 28 h 374"/>
                <a:gd name="T62" fmla="*/ 162 w 248"/>
                <a:gd name="T63" fmla="*/ 12 h 374"/>
                <a:gd name="T64" fmla="*/ 138 w 248"/>
                <a:gd name="T65" fmla="*/ 2 h 374"/>
                <a:gd name="T66" fmla="*/ 112 w 248"/>
                <a:gd name="T67" fmla="*/ 0 h 374"/>
                <a:gd name="T68" fmla="*/ 100 w 248"/>
                <a:gd name="T69" fmla="*/ 2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8" h="374">
                  <a:moveTo>
                    <a:pt x="100" y="2"/>
                  </a:moveTo>
                  <a:lnTo>
                    <a:pt x="100" y="2"/>
                  </a:lnTo>
                  <a:lnTo>
                    <a:pt x="88" y="6"/>
                  </a:lnTo>
                  <a:lnTo>
                    <a:pt x="76" y="10"/>
                  </a:lnTo>
                  <a:lnTo>
                    <a:pt x="66" y="18"/>
                  </a:lnTo>
                  <a:lnTo>
                    <a:pt x="54" y="26"/>
                  </a:lnTo>
                  <a:lnTo>
                    <a:pt x="46" y="36"/>
                  </a:lnTo>
                  <a:lnTo>
                    <a:pt x="36" y="48"/>
                  </a:lnTo>
                  <a:lnTo>
                    <a:pt x="28" y="60"/>
                  </a:lnTo>
                  <a:lnTo>
                    <a:pt x="22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0"/>
                  </a:lnTo>
                  <a:lnTo>
                    <a:pt x="2" y="138"/>
                  </a:lnTo>
                  <a:lnTo>
                    <a:pt x="2" y="156"/>
                  </a:lnTo>
                  <a:lnTo>
                    <a:pt x="0" y="174"/>
                  </a:lnTo>
                  <a:lnTo>
                    <a:pt x="0" y="192"/>
                  </a:lnTo>
                  <a:lnTo>
                    <a:pt x="2" y="212"/>
                  </a:lnTo>
                  <a:lnTo>
                    <a:pt x="2" y="212"/>
                  </a:lnTo>
                  <a:lnTo>
                    <a:pt x="6" y="230"/>
                  </a:lnTo>
                  <a:lnTo>
                    <a:pt x="10" y="248"/>
                  </a:lnTo>
                  <a:lnTo>
                    <a:pt x="16" y="266"/>
                  </a:lnTo>
                  <a:lnTo>
                    <a:pt x="22" y="282"/>
                  </a:lnTo>
                  <a:lnTo>
                    <a:pt x="30" y="296"/>
                  </a:lnTo>
                  <a:lnTo>
                    <a:pt x="38" y="310"/>
                  </a:lnTo>
                  <a:lnTo>
                    <a:pt x="46" y="324"/>
                  </a:lnTo>
                  <a:lnTo>
                    <a:pt x="56" y="336"/>
                  </a:lnTo>
                  <a:lnTo>
                    <a:pt x="66" y="346"/>
                  </a:lnTo>
                  <a:lnTo>
                    <a:pt x="76" y="354"/>
                  </a:lnTo>
                  <a:lnTo>
                    <a:pt x="88" y="362"/>
                  </a:lnTo>
                  <a:lnTo>
                    <a:pt x="100" y="366"/>
                  </a:lnTo>
                  <a:lnTo>
                    <a:pt x="112" y="370"/>
                  </a:lnTo>
                  <a:lnTo>
                    <a:pt x="124" y="372"/>
                  </a:lnTo>
                  <a:lnTo>
                    <a:pt x="136" y="374"/>
                  </a:lnTo>
                  <a:lnTo>
                    <a:pt x="148" y="372"/>
                  </a:lnTo>
                  <a:lnTo>
                    <a:pt x="148" y="372"/>
                  </a:lnTo>
                  <a:lnTo>
                    <a:pt x="162" y="368"/>
                  </a:lnTo>
                  <a:lnTo>
                    <a:pt x="172" y="362"/>
                  </a:lnTo>
                  <a:lnTo>
                    <a:pt x="184" y="356"/>
                  </a:lnTo>
                  <a:lnTo>
                    <a:pt x="194" y="348"/>
                  </a:lnTo>
                  <a:lnTo>
                    <a:pt x="204" y="338"/>
                  </a:lnTo>
                  <a:lnTo>
                    <a:pt x="212" y="326"/>
                  </a:lnTo>
                  <a:lnTo>
                    <a:pt x="220" y="314"/>
                  </a:lnTo>
                  <a:lnTo>
                    <a:pt x="228" y="300"/>
                  </a:lnTo>
                  <a:lnTo>
                    <a:pt x="234" y="284"/>
                  </a:lnTo>
                  <a:lnTo>
                    <a:pt x="240" y="268"/>
                  </a:lnTo>
                  <a:lnTo>
                    <a:pt x="244" y="252"/>
                  </a:lnTo>
                  <a:lnTo>
                    <a:pt x="246" y="236"/>
                  </a:lnTo>
                  <a:lnTo>
                    <a:pt x="248" y="218"/>
                  </a:lnTo>
                  <a:lnTo>
                    <a:pt x="248" y="198"/>
                  </a:lnTo>
                  <a:lnTo>
                    <a:pt x="248" y="180"/>
                  </a:lnTo>
                  <a:lnTo>
                    <a:pt x="246" y="162"/>
                  </a:lnTo>
                  <a:lnTo>
                    <a:pt x="246" y="162"/>
                  </a:lnTo>
                  <a:lnTo>
                    <a:pt x="244" y="142"/>
                  </a:lnTo>
                  <a:lnTo>
                    <a:pt x="238" y="124"/>
                  </a:lnTo>
                  <a:lnTo>
                    <a:pt x="234" y="108"/>
                  </a:lnTo>
                  <a:lnTo>
                    <a:pt x="228" y="92"/>
                  </a:lnTo>
                  <a:lnTo>
                    <a:pt x="220" y="76"/>
                  </a:lnTo>
                  <a:lnTo>
                    <a:pt x="212" y="62"/>
                  </a:lnTo>
                  <a:lnTo>
                    <a:pt x="202" y="50"/>
                  </a:lnTo>
                  <a:lnTo>
                    <a:pt x="194" y="38"/>
                  </a:lnTo>
                  <a:lnTo>
                    <a:pt x="184" y="28"/>
                  </a:lnTo>
                  <a:lnTo>
                    <a:pt x="172" y="20"/>
                  </a:lnTo>
                  <a:lnTo>
                    <a:pt x="162" y="12"/>
                  </a:lnTo>
                  <a:lnTo>
                    <a:pt x="150" y="6"/>
                  </a:lnTo>
                  <a:lnTo>
                    <a:pt x="138" y="2"/>
                  </a:lnTo>
                  <a:lnTo>
                    <a:pt x="126" y="0"/>
                  </a:lnTo>
                  <a:lnTo>
                    <a:pt x="112" y="0"/>
                  </a:lnTo>
                  <a:lnTo>
                    <a:pt x="100" y="2"/>
                  </a:lnTo>
                  <a:lnTo>
                    <a:pt x="100" y="2"/>
                  </a:lnTo>
                  <a:close/>
                </a:path>
              </a:pathLst>
            </a:custGeom>
            <a:solidFill>
              <a:srgbClr val="FCD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2" name="Freeform 73"/>
            <p:cNvSpPr>
              <a:spLocks/>
            </p:cNvSpPr>
            <p:nvPr/>
          </p:nvSpPr>
          <p:spPr bwMode="auto">
            <a:xfrm>
              <a:off x="2635" y="1976"/>
              <a:ext cx="220" cy="368"/>
            </a:xfrm>
            <a:custGeom>
              <a:avLst/>
              <a:gdLst>
                <a:gd name="T0" fmla="*/ 88 w 220"/>
                <a:gd name="T1" fmla="*/ 2 h 368"/>
                <a:gd name="T2" fmla="*/ 88 w 220"/>
                <a:gd name="T3" fmla="*/ 2 h 368"/>
                <a:gd name="T4" fmla="*/ 78 w 220"/>
                <a:gd name="T5" fmla="*/ 6 h 368"/>
                <a:gd name="T6" fmla="*/ 68 w 220"/>
                <a:gd name="T7" fmla="*/ 12 h 368"/>
                <a:gd name="T8" fmla="*/ 58 w 220"/>
                <a:gd name="T9" fmla="*/ 18 h 368"/>
                <a:gd name="T10" fmla="*/ 48 w 220"/>
                <a:gd name="T11" fmla="*/ 26 h 368"/>
                <a:gd name="T12" fmla="*/ 40 w 220"/>
                <a:gd name="T13" fmla="*/ 36 h 368"/>
                <a:gd name="T14" fmla="*/ 32 w 220"/>
                <a:gd name="T15" fmla="*/ 48 h 368"/>
                <a:gd name="T16" fmla="*/ 26 w 220"/>
                <a:gd name="T17" fmla="*/ 60 h 368"/>
                <a:gd name="T18" fmla="*/ 18 w 220"/>
                <a:gd name="T19" fmla="*/ 74 h 368"/>
                <a:gd name="T20" fmla="*/ 8 w 220"/>
                <a:gd name="T21" fmla="*/ 104 h 368"/>
                <a:gd name="T22" fmla="*/ 2 w 220"/>
                <a:gd name="T23" fmla="*/ 136 h 368"/>
                <a:gd name="T24" fmla="*/ 0 w 220"/>
                <a:gd name="T25" fmla="*/ 172 h 368"/>
                <a:gd name="T26" fmla="*/ 2 w 220"/>
                <a:gd name="T27" fmla="*/ 210 h 368"/>
                <a:gd name="T28" fmla="*/ 2 w 220"/>
                <a:gd name="T29" fmla="*/ 210 h 368"/>
                <a:gd name="T30" fmla="*/ 10 w 220"/>
                <a:gd name="T31" fmla="*/ 246 h 368"/>
                <a:gd name="T32" fmla="*/ 20 w 220"/>
                <a:gd name="T33" fmla="*/ 278 h 368"/>
                <a:gd name="T34" fmla="*/ 32 w 220"/>
                <a:gd name="T35" fmla="*/ 308 h 368"/>
                <a:gd name="T36" fmla="*/ 40 w 220"/>
                <a:gd name="T37" fmla="*/ 320 h 368"/>
                <a:gd name="T38" fmla="*/ 50 w 220"/>
                <a:gd name="T39" fmla="*/ 332 h 368"/>
                <a:gd name="T40" fmla="*/ 58 w 220"/>
                <a:gd name="T41" fmla="*/ 342 h 368"/>
                <a:gd name="T42" fmla="*/ 68 w 220"/>
                <a:gd name="T43" fmla="*/ 350 h 368"/>
                <a:gd name="T44" fmla="*/ 78 w 220"/>
                <a:gd name="T45" fmla="*/ 358 h 368"/>
                <a:gd name="T46" fmla="*/ 88 w 220"/>
                <a:gd name="T47" fmla="*/ 362 h 368"/>
                <a:gd name="T48" fmla="*/ 98 w 220"/>
                <a:gd name="T49" fmla="*/ 366 h 368"/>
                <a:gd name="T50" fmla="*/ 110 w 220"/>
                <a:gd name="T51" fmla="*/ 368 h 368"/>
                <a:gd name="T52" fmla="*/ 120 w 220"/>
                <a:gd name="T53" fmla="*/ 368 h 368"/>
                <a:gd name="T54" fmla="*/ 132 w 220"/>
                <a:gd name="T55" fmla="*/ 368 h 368"/>
                <a:gd name="T56" fmla="*/ 132 w 220"/>
                <a:gd name="T57" fmla="*/ 368 h 368"/>
                <a:gd name="T58" fmla="*/ 142 w 220"/>
                <a:gd name="T59" fmla="*/ 364 h 368"/>
                <a:gd name="T60" fmla="*/ 152 w 220"/>
                <a:gd name="T61" fmla="*/ 358 h 368"/>
                <a:gd name="T62" fmla="*/ 162 w 220"/>
                <a:gd name="T63" fmla="*/ 352 h 368"/>
                <a:gd name="T64" fmla="*/ 172 w 220"/>
                <a:gd name="T65" fmla="*/ 344 h 368"/>
                <a:gd name="T66" fmla="*/ 180 w 220"/>
                <a:gd name="T67" fmla="*/ 334 h 368"/>
                <a:gd name="T68" fmla="*/ 188 w 220"/>
                <a:gd name="T69" fmla="*/ 322 h 368"/>
                <a:gd name="T70" fmla="*/ 196 w 220"/>
                <a:gd name="T71" fmla="*/ 310 h 368"/>
                <a:gd name="T72" fmla="*/ 202 w 220"/>
                <a:gd name="T73" fmla="*/ 296 h 368"/>
                <a:gd name="T74" fmla="*/ 212 w 220"/>
                <a:gd name="T75" fmla="*/ 266 h 368"/>
                <a:gd name="T76" fmla="*/ 218 w 220"/>
                <a:gd name="T77" fmla="*/ 232 h 368"/>
                <a:gd name="T78" fmla="*/ 220 w 220"/>
                <a:gd name="T79" fmla="*/ 198 h 368"/>
                <a:gd name="T80" fmla="*/ 218 w 220"/>
                <a:gd name="T81" fmla="*/ 160 h 368"/>
                <a:gd name="T82" fmla="*/ 218 w 220"/>
                <a:gd name="T83" fmla="*/ 160 h 368"/>
                <a:gd name="T84" fmla="*/ 212 w 220"/>
                <a:gd name="T85" fmla="*/ 124 h 368"/>
                <a:gd name="T86" fmla="*/ 200 w 220"/>
                <a:gd name="T87" fmla="*/ 90 h 368"/>
                <a:gd name="T88" fmla="*/ 188 w 220"/>
                <a:gd name="T89" fmla="*/ 62 h 368"/>
                <a:gd name="T90" fmla="*/ 180 w 220"/>
                <a:gd name="T91" fmla="*/ 50 h 368"/>
                <a:gd name="T92" fmla="*/ 170 w 220"/>
                <a:gd name="T93" fmla="*/ 38 h 368"/>
                <a:gd name="T94" fmla="*/ 162 w 220"/>
                <a:gd name="T95" fmla="*/ 28 h 368"/>
                <a:gd name="T96" fmla="*/ 152 w 220"/>
                <a:gd name="T97" fmla="*/ 20 h 368"/>
                <a:gd name="T98" fmla="*/ 142 w 220"/>
                <a:gd name="T99" fmla="*/ 12 h 368"/>
                <a:gd name="T100" fmla="*/ 132 w 220"/>
                <a:gd name="T101" fmla="*/ 8 h 368"/>
                <a:gd name="T102" fmla="*/ 122 w 220"/>
                <a:gd name="T103" fmla="*/ 4 h 368"/>
                <a:gd name="T104" fmla="*/ 110 w 220"/>
                <a:gd name="T105" fmla="*/ 2 h 368"/>
                <a:gd name="T106" fmla="*/ 100 w 220"/>
                <a:gd name="T107" fmla="*/ 0 h 368"/>
                <a:gd name="T108" fmla="*/ 88 w 220"/>
                <a:gd name="T109" fmla="*/ 2 h 368"/>
                <a:gd name="T110" fmla="*/ 88 w 220"/>
                <a:gd name="T111" fmla="*/ 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0" h="368">
                  <a:moveTo>
                    <a:pt x="88" y="2"/>
                  </a:moveTo>
                  <a:lnTo>
                    <a:pt x="88" y="2"/>
                  </a:lnTo>
                  <a:lnTo>
                    <a:pt x="78" y="6"/>
                  </a:lnTo>
                  <a:lnTo>
                    <a:pt x="68" y="12"/>
                  </a:lnTo>
                  <a:lnTo>
                    <a:pt x="58" y="18"/>
                  </a:lnTo>
                  <a:lnTo>
                    <a:pt x="48" y="26"/>
                  </a:lnTo>
                  <a:lnTo>
                    <a:pt x="40" y="36"/>
                  </a:lnTo>
                  <a:lnTo>
                    <a:pt x="32" y="48"/>
                  </a:lnTo>
                  <a:lnTo>
                    <a:pt x="26" y="60"/>
                  </a:lnTo>
                  <a:lnTo>
                    <a:pt x="18" y="74"/>
                  </a:lnTo>
                  <a:lnTo>
                    <a:pt x="8" y="104"/>
                  </a:lnTo>
                  <a:lnTo>
                    <a:pt x="2" y="136"/>
                  </a:lnTo>
                  <a:lnTo>
                    <a:pt x="0" y="172"/>
                  </a:lnTo>
                  <a:lnTo>
                    <a:pt x="2" y="210"/>
                  </a:lnTo>
                  <a:lnTo>
                    <a:pt x="2" y="210"/>
                  </a:lnTo>
                  <a:lnTo>
                    <a:pt x="10" y="246"/>
                  </a:lnTo>
                  <a:lnTo>
                    <a:pt x="20" y="278"/>
                  </a:lnTo>
                  <a:lnTo>
                    <a:pt x="32" y="308"/>
                  </a:lnTo>
                  <a:lnTo>
                    <a:pt x="40" y="320"/>
                  </a:lnTo>
                  <a:lnTo>
                    <a:pt x="50" y="332"/>
                  </a:lnTo>
                  <a:lnTo>
                    <a:pt x="58" y="342"/>
                  </a:lnTo>
                  <a:lnTo>
                    <a:pt x="68" y="350"/>
                  </a:lnTo>
                  <a:lnTo>
                    <a:pt x="78" y="358"/>
                  </a:lnTo>
                  <a:lnTo>
                    <a:pt x="88" y="362"/>
                  </a:lnTo>
                  <a:lnTo>
                    <a:pt x="98" y="366"/>
                  </a:lnTo>
                  <a:lnTo>
                    <a:pt x="110" y="368"/>
                  </a:lnTo>
                  <a:lnTo>
                    <a:pt x="120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42" y="364"/>
                  </a:lnTo>
                  <a:lnTo>
                    <a:pt x="152" y="358"/>
                  </a:lnTo>
                  <a:lnTo>
                    <a:pt x="162" y="352"/>
                  </a:lnTo>
                  <a:lnTo>
                    <a:pt x="172" y="344"/>
                  </a:lnTo>
                  <a:lnTo>
                    <a:pt x="180" y="334"/>
                  </a:lnTo>
                  <a:lnTo>
                    <a:pt x="188" y="322"/>
                  </a:lnTo>
                  <a:lnTo>
                    <a:pt x="196" y="310"/>
                  </a:lnTo>
                  <a:lnTo>
                    <a:pt x="202" y="296"/>
                  </a:lnTo>
                  <a:lnTo>
                    <a:pt x="212" y="266"/>
                  </a:lnTo>
                  <a:lnTo>
                    <a:pt x="218" y="232"/>
                  </a:lnTo>
                  <a:lnTo>
                    <a:pt x="220" y="198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24"/>
                  </a:lnTo>
                  <a:lnTo>
                    <a:pt x="200" y="90"/>
                  </a:lnTo>
                  <a:lnTo>
                    <a:pt x="188" y="62"/>
                  </a:lnTo>
                  <a:lnTo>
                    <a:pt x="180" y="50"/>
                  </a:lnTo>
                  <a:lnTo>
                    <a:pt x="170" y="38"/>
                  </a:lnTo>
                  <a:lnTo>
                    <a:pt x="162" y="28"/>
                  </a:lnTo>
                  <a:lnTo>
                    <a:pt x="152" y="20"/>
                  </a:lnTo>
                  <a:lnTo>
                    <a:pt x="142" y="12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0" y="2"/>
                  </a:lnTo>
                  <a:lnTo>
                    <a:pt x="100" y="0"/>
                  </a:lnTo>
                  <a:lnTo>
                    <a:pt x="88" y="2"/>
                  </a:lnTo>
                  <a:lnTo>
                    <a:pt x="88" y="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3" name="Freeform 74"/>
            <p:cNvSpPr>
              <a:spLocks/>
            </p:cNvSpPr>
            <p:nvPr/>
          </p:nvSpPr>
          <p:spPr bwMode="auto">
            <a:xfrm>
              <a:off x="2649" y="1988"/>
              <a:ext cx="192" cy="330"/>
            </a:xfrm>
            <a:custGeom>
              <a:avLst/>
              <a:gdLst>
                <a:gd name="T0" fmla="*/ 82 w 192"/>
                <a:gd name="T1" fmla="*/ 0 h 330"/>
                <a:gd name="T2" fmla="*/ 82 w 192"/>
                <a:gd name="T3" fmla="*/ 0 h 330"/>
                <a:gd name="T4" fmla="*/ 72 w 192"/>
                <a:gd name="T5" fmla="*/ 2 h 330"/>
                <a:gd name="T6" fmla="*/ 62 w 192"/>
                <a:gd name="T7" fmla="*/ 6 h 330"/>
                <a:gd name="T8" fmla="*/ 54 w 192"/>
                <a:gd name="T9" fmla="*/ 12 h 330"/>
                <a:gd name="T10" fmla="*/ 46 w 192"/>
                <a:gd name="T11" fmla="*/ 18 h 330"/>
                <a:gd name="T12" fmla="*/ 38 w 192"/>
                <a:gd name="T13" fmla="*/ 26 h 330"/>
                <a:gd name="T14" fmla="*/ 30 w 192"/>
                <a:gd name="T15" fmla="*/ 34 h 330"/>
                <a:gd name="T16" fmla="*/ 18 w 192"/>
                <a:gd name="T17" fmla="*/ 56 h 330"/>
                <a:gd name="T18" fmla="*/ 8 w 192"/>
                <a:gd name="T19" fmla="*/ 82 h 330"/>
                <a:gd name="T20" fmla="*/ 2 w 192"/>
                <a:gd name="T21" fmla="*/ 110 h 330"/>
                <a:gd name="T22" fmla="*/ 0 w 192"/>
                <a:gd name="T23" fmla="*/ 142 h 330"/>
                <a:gd name="T24" fmla="*/ 0 w 192"/>
                <a:gd name="T25" fmla="*/ 176 h 330"/>
                <a:gd name="T26" fmla="*/ 0 w 192"/>
                <a:gd name="T27" fmla="*/ 176 h 330"/>
                <a:gd name="T28" fmla="*/ 4 w 192"/>
                <a:gd name="T29" fmla="*/ 208 h 330"/>
                <a:gd name="T30" fmla="*/ 12 w 192"/>
                <a:gd name="T31" fmla="*/ 240 h 330"/>
                <a:gd name="T32" fmla="*/ 24 w 192"/>
                <a:gd name="T33" fmla="*/ 266 h 330"/>
                <a:gd name="T34" fmla="*/ 38 w 192"/>
                <a:gd name="T35" fmla="*/ 290 h 330"/>
                <a:gd name="T36" fmla="*/ 54 w 192"/>
                <a:gd name="T37" fmla="*/ 308 h 330"/>
                <a:gd name="T38" fmla="*/ 62 w 192"/>
                <a:gd name="T39" fmla="*/ 316 h 330"/>
                <a:gd name="T40" fmla="*/ 72 w 192"/>
                <a:gd name="T41" fmla="*/ 322 h 330"/>
                <a:gd name="T42" fmla="*/ 80 w 192"/>
                <a:gd name="T43" fmla="*/ 326 h 330"/>
                <a:gd name="T44" fmla="*/ 90 w 192"/>
                <a:gd name="T45" fmla="*/ 330 h 330"/>
                <a:gd name="T46" fmla="*/ 100 w 192"/>
                <a:gd name="T47" fmla="*/ 330 h 330"/>
                <a:gd name="T48" fmla="*/ 110 w 192"/>
                <a:gd name="T49" fmla="*/ 330 h 330"/>
                <a:gd name="T50" fmla="*/ 110 w 192"/>
                <a:gd name="T51" fmla="*/ 330 h 330"/>
                <a:gd name="T52" fmla="*/ 118 w 192"/>
                <a:gd name="T53" fmla="*/ 328 h 330"/>
                <a:gd name="T54" fmla="*/ 128 w 192"/>
                <a:gd name="T55" fmla="*/ 326 h 330"/>
                <a:gd name="T56" fmla="*/ 136 w 192"/>
                <a:gd name="T57" fmla="*/ 320 h 330"/>
                <a:gd name="T58" fmla="*/ 146 w 192"/>
                <a:gd name="T59" fmla="*/ 314 h 330"/>
                <a:gd name="T60" fmla="*/ 152 w 192"/>
                <a:gd name="T61" fmla="*/ 306 h 330"/>
                <a:gd name="T62" fmla="*/ 160 w 192"/>
                <a:gd name="T63" fmla="*/ 296 h 330"/>
                <a:gd name="T64" fmla="*/ 172 w 192"/>
                <a:gd name="T65" fmla="*/ 276 h 330"/>
                <a:gd name="T66" fmla="*/ 182 w 192"/>
                <a:gd name="T67" fmla="*/ 250 h 330"/>
                <a:gd name="T68" fmla="*/ 188 w 192"/>
                <a:gd name="T69" fmla="*/ 220 h 330"/>
                <a:gd name="T70" fmla="*/ 192 w 192"/>
                <a:gd name="T71" fmla="*/ 190 h 330"/>
                <a:gd name="T72" fmla="*/ 190 w 192"/>
                <a:gd name="T73" fmla="*/ 156 h 330"/>
                <a:gd name="T74" fmla="*/ 190 w 192"/>
                <a:gd name="T75" fmla="*/ 156 h 330"/>
                <a:gd name="T76" fmla="*/ 186 w 192"/>
                <a:gd name="T77" fmla="*/ 122 h 330"/>
                <a:gd name="T78" fmla="*/ 178 w 192"/>
                <a:gd name="T79" fmla="*/ 92 h 330"/>
                <a:gd name="T80" fmla="*/ 166 w 192"/>
                <a:gd name="T81" fmla="*/ 66 h 330"/>
                <a:gd name="T82" fmla="*/ 152 w 192"/>
                <a:gd name="T83" fmla="*/ 42 h 330"/>
                <a:gd name="T84" fmla="*/ 138 w 192"/>
                <a:gd name="T85" fmla="*/ 24 h 330"/>
                <a:gd name="T86" fmla="*/ 128 w 192"/>
                <a:gd name="T87" fmla="*/ 16 h 330"/>
                <a:gd name="T88" fmla="*/ 120 w 192"/>
                <a:gd name="T89" fmla="*/ 10 h 330"/>
                <a:gd name="T90" fmla="*/ 110 w 192"/>
                <a:gd name="T91" fmla="*/ 6 h 330"/>
                <a:gd name="T92" fmla="*/ 100 w 192"/>
                <a:gd name="T93" fmla="*/ 2 h 330"/>
                <a:gd name="T94" fmla="*/ 92 w 192"/>
                <a:gd name="T95" fmla="*/ 0 h 330"/>
                <a:gd name="T96" fmla="*/ 82 w 192"/>
                <a:gd name="T97" fmla="*/ 0 h 330"/>
                <a:gd name="T98" fmla="*/ 82 w 192"/>
                <a:gd name="T9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330">
                  <a:moveTo>
                    <a:pt x="82" y="0"/>
                  </a:moveTo>
                  <a:lnTo>
                    <a:pt x="82" y="0"/>
                  </a:lnTo>
                  <a:lnTo>
                    <a:pt x="72" y="2"/>
                  </a:lnTo>
                  <a:lnTo>
                    <a:pt x="62" y="6"/>
                  </a:lnTo>
                  <a:lnTo>
                    <a:pt x="54" y="12"/>
                  </a:lnTo>
                  <a:lnTo>
                    <a:pt x="46" y="18"/>
                  </a:lnTo>
                  <a:lnTo>
                    <a:pt x="38" y="26"/>
                  </a:lnTo>
                  <a:lnTo>
                    <a:pt x="30" y="34"/>
                  </a:lnTo>
                  <a:lnTo>
                    <a:pt x="18" y="56"/>
                  </a:lnTo>
                  <a:lnTo>
                    <a:pt x="8" y="82"/>
                  </a:lnTo>
                  <a:lnTo>
                    <a:pt x="2" y="110"/>
                  </a:lnTo>
                  <a:lnTo>
                    <a:pt x="0" y="142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4" y="208"/>
                  </a:lnTo>
                  <a:lnTo>
                    <a:pt x="12" y="240"/>
                  </a:lnTo>
                  <a:lnTo>
                    <a:pt x="24" y="266"/>
                  </a:lnTo>
                  <a:lnTo>
                    <a:pt x="38" y="290"/>
                  </a:lnTo>
                  <a:lnTo>
                    <a:pt x="54" y="308"/>
                  </a:lnTo>
                  <a:lnTo>
                    <a:pt x="62" y="316"/>
                  </a:lnTo>
                  <a:lnTo>
                    <a:pt x="72" y="322"/>
                  </a:lnTo>
                  <a:lnTo>
                    <a:pt x="80" y="326"/>
                  </a:lnTo>
                  <a:lnTo>
                    <a:pt x="90" y="330"/>
                  </a:lnTo>
                  <a:lnTo>
                    <a:pt x="100" y="330"/>
                  </a:lnTo>
                  <a:lnTo>
                    <a:pt x="110" y="330"/>
                  </a:lnTo>
                  <a:lnTo>
                    <a:pt x="110" y="330"/>
                  </a:lnTo>
                  <a:lnTo>
                    <a:pt x="118" y="328"/>
                  </a:lnTo>
                  <a:lnTo>
                    <a:pt x="128" y="326"/>
                  </a:lnTo>
                  <a:lnTo>
                    <a:pt x="136" y="320"/>
                  </a:lnTo>
                  <a:lnTo>
                    <a:pt x="146" y="314"/>
                  </a:lnTo>
                  <a:lnTo>
                    <a:pt x="152" y="306"/>
                  </a:lnTo>
                  <a:lnTo>
                    <a:pt x="160" y="296"/>
                  </a:lnTo>
                  <a:lnTo>
                    <a:pt x="172" y="276"/>
                  </a:lnTo>
                  <a:lnTo>
                    <a:pt x="182" y="250"/>
                  </a:lnTo>
                  <a:lnTo>
                    <a:pt x="188" y="220"/>
                  </a:lnTo>
                  <a:lnTo>
                    <a:pt x="192" y="190"/>
                  </a:lnTo>
                  <a:lnTo>
                    <a:pt x="190" y="156"/>
                  </a:lnTo>
                  <a:lnTo>
                    <a:pt x="190" y="156"/>
                  </a:lnTo>
                  <a:lnTo>
                    <a:pt x="186" y="122"/>
                  </a:lnTo>
                  <a:lnTo>
                    <a:pt x="178" y="92"/>
                  </a:lnTo>
                  <a:lnTo>
                    <a:pt x="166" y="66"/>
                  </a:lnTo>
                  <a:lnTo>
                    <a:pt x="152" y="42"/>
                  </a:lnTo>
                  <a:lnTo>
                    <a:pt x="138" y="24"/>
                  </a:lnTo>
                  <a:lnTo>
                    <a:pt x="128" y="16"/>
                  </a:lnTo>
                  <a:lnTo>
                    <a:pt x="120" y="10"/>
                  </a:lnTo>
                  <a:lnTo>
                    <a:pt x="110" y="6"/>
                  </a:lnTo>
                  <a:lnTo>
                    <a:pt x="100" y="2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4" name="Freeform 75"/>
            <p:cNvSpPr>
              <a:spLocks/>
            </p:cNvSpPr>
            <p:nvPr/>
          </p:nvSpPr>
          <p:spPr bwMode="auto">
            <a:xfrm>
              <a:off x="2665" y="2184"/>
              <a:ext cx="174" cy="134"/>
            </a:xfrm>
            <a:custGeom>
              <a:avLst/>
              <a:gdLst>
                <a:gd name="T0" fmla="*/ 0 w 174"/>
                <a:gd name="T1" fmla="*/ 52 h 134"/>
                <a:gd name="T2" fmla="*/ 0 w 174"/>
                <a:gd name="T3" fmla="*/ 52 h 134"/>
                <a:gd name="T4" fmla="*/ 8 w 174"/>
                <a:gd name="T5" fmla="*/ 72 h 134"/>
                <a:gd name="T6" fmla="*/ 18 w 174"/>
                <a:gd name="T7" fmla="*/ 88 h 134"/>
                <a:gd name="T8" fmla="*/ 28 w 174"/>
                <a:gd name="T9" fmla="*/ 102 h 134"/>
                <a:gd name="T10" fmla="*/ 40 w 174"/>
                <a:gd name="T11" fmla="*/ 114 h 134"/>
                <a:gd name="T12" fmla="*/ 52 w 174"/>
                <a:gd name="T13" fmla="*/ 124 h 134"/>
                <a:gd name="T14" fmla="*/ 66 w 174"/>
                <a:gd name="T15" fmla="*/ 130 h 134"/>
                <a:gd name="T16" fmla="*/ 80 w 174"/>
                <a:gd name="T17" fmla="*/ 134 h 134"/>
                <a:gd name="T18" fmla="*/ 94 w 174"/>
                <a:gd name="T19" fmla="*/ 134 h 134"/>
                <a:gd name="T20" fmla="*/ 94 w 174"/>
                <a:gd name="T21" fmla="*/ 134 h 134"/>
                <a:gd name="T22" fmla="*/ 108 w 174"/>
                <a:gd name="T23" fmla="*/ 130 h 134"/>
                <a:gd name="T24" fmla="*/ 124 w 174"/>
                <a:gd name="T25" fmla="*/ 122 h 134"/>
                <a:gd name="T26" fmla="*/ 136 w 174"/>
                <a:gd name="T27" fmla="*/ 112 h 134"/>
                <a:gd name="T28" fmla="*/ 148 w 174"/>
                <a:gd name="T29" fmla="*/ 96 h 134"/>
                <a:gd name="T30" fmla="*/ 158 w 174"/>
                <a:gd name="T31" fmla="*/ 78 h 134"/>
                <a:gd name="T32" fmla="*/ 166 w 174"/>
                <a:gd name="T33" fmla="*/ 56 h 134"/>
                <a:gd name="T34" fmla="*/ 170 w 174"/>
                <a:gd name="T35" fmla="*/ 34 h 134"/>
                <a:gd name="T36" fmla="*/ 174 w 174"/>
                <a:gd name="T37" fmla="*/ 10 h 134"/>
                <a:gd name="T38" fmla="*/ 174 w 174"/>
                <a:gd name="T39" fmla="*/ 10 h 134"/>
                <a:gd name="T40" fmla="*/ 148 w 174"/>
                <a:gd name="T41" fmla="*/ 2 h 134"/>
                <a:gd name="T42" fmla="*/ 134 w 174"/>
                <a:gd name="T43" fmla="*/ 0 h 134"/>
                <a:gd name="T44" fmla="*/ 118 w 174"/>
                <a:gd name="T45" fmla="*/ 0 h 134"/>
                <a:gd name="T46" fmla="*/ 118 w 174"/>
                <a:gd name="T47" fmla="*/ 0 h 134"/>
                <a:gd name="T48" fmla="*/ 100 w 174"/>
                <a:gd name="T49" fmla="*/ 0 h 134"/>
                <a:gd name="T50" fmla="*/ 82 w 174"/>
                <a:gd name="T51" fmla="*/ 4 h 134"/>
                <a:gd name="T52" fmla="*/ 66 w 174"/>
                <a:gd name="T53" fmla="*/ 8 h 134"/>
                <a:gd name="T54" fmla="*/ 50 w 174"/>
                <a:gd name="T55" fmla="*/ 14 h 134"/>
                <a:gd name="T56" fmla="*/ 36 w 174"/>
                <a:gd name="T57" fmla="*/ 22 h 134"/>
                <a:gd name="T58" fmla="*/ 22 w 174"/>
                <a:gd name="T59" fmla="*/ 32 h 134"/>
                <a:gd name="T60" fmla="*/ 10 w 174"/>
                <a:gd name="T61" fmla="*/ 42 h 134"/>
                <a:gd name="T62" fmla="*/ 0 w 174"/>
                <a:gd name="T63" fmla="*/ 52 h 134"/>
                <a:gd name="T64" fmla="*/ 0 w 174"/>
                <a:gd name="T65" fmla="*/ 5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4" h="134">
                  <a:moveTo>
                    <a:pt x="0" y="52"/>
                  </a:moveTo>
                  <a:lnTo>
                    <a:pt x="0" y="52"/>
                  </a:lnTo>
                  <a:lnTo>
                    <a:pt x="8" y="72"/>
                  </a:lnTo>
                  <a:lnTo>
                    <a:pt x="18" y="88"/>
                  </a:lnTo>
                  <a:lnTo>
                    <a:pt x="28" y="102"/>
                  </a:lnTo>
                  <a:lnTo>
                    <a:pt x="40" y="114"/>
                  </a:lnTo>
                  <a:lnTo>
                    <a:pt x="52" y="124"/>
                  </a:lnTo>
                  <a:lnTo>
                    <a:pt x="66" y="130"/>
                  </a:lnTo>
                  <a:lnTo>
                    <a:pt x="80" y="134"/>
                  </a:lnTo>
                  <a:lnTo>
                    <a:pt x="94" y="134"/>
                  </a:lnTo>
                  <a:lnTo>
                    <a:pt x="94" y="134"/>
                  </a:lnTo>
                  <a:lnTo>
                    <a:pt x="108" y="130"/>
                  </a:lnTo>
                  <a:lnTo>
                    <a:pt x="124" y="122"/>
                  </a:lnTo>
                  <a:lnTo>
                    <a:pt x="136" y="112"/>
                  </a:lnTo>
                  <a:lnTo>
                    <a:pt x="148" y="96"/>
                  </a:lnTo>
                  <a:lnTo>
                    <a:pt x="158" y="78"/>
                  </a:lnTo>
                  <a:lnTo>
                    <a:pt x="166" y="56"/>
                  </a:lnTo>
                  <a:lnTo>
                    <a:pt x="170" y="34"/>
                  </a:lnTo>
                  <a:lnTo>
                    <a:pt x="174" y="10"/>
                  </a:lnTo>
                  <a:lnTo>
                    <a:pt x="174" y="10"/>
                  </a:lnTo>
                  <a:lnTo>
                    <a:pt x="148" y="2"/>
                  </a:lnTo>
                  <a:lnTo>
                    <a:pt x="134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82" y="4"/>
                  </a:lnTo>
                  <a:lnTo>
                    <a:pt x="66" y="8"/>
                  </a:lnTo>
                  <a:lnTo>
                    <a:pt x="50" y="14"/>
                  </a:lnTo>
                  <a:lnTo>
                    <a:pt x="36" y="22"/>
                  </a:lnTo>
                  <a:lnTo>
                    <a:pt x="22" y="32"/>
                  </a:lnTo>
                  <a:lnTo>
                    <a:pt x="10" y="42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5" name="Freeform 76"/>
            <p:cNvSpPr>
              <a:spLocks/>
            </p:cNvSpPr>
            <p:nvPr/>
          </p:nvSpPr>
          <p:spPr bwMode="auto">
            <a:xfrm>
              <a:off x="2717" y="2148"/>
              <a:ext cx="106" cy="138"/>
            </a:xfrm>
            <a:custGeom>
              <a:avLst/>
              <a:gdLst>
                <a:gd name="T0" fmla="*/ 104 w 106"/>
                <a:gd name="T1" fmla="*/ 60 h 138"/>
                <a:gd name="T2" fmla="*/ 104 w 106"/>
                <a:gd name="T3" fmla="*/ 60 h 138"/>
                <a:gd name="T4" fmla="*/ 106 w 106"/>
                <a:gd name="T5" fmla="*/ 74 h 138"/>
                <a:gd name="T6" fmla="*/ 104 w 106"/>
                <a:gd name="T7" fmla="*/ 88 h 138"/>
                <a:gd name="T8" fmla="*/ 102 w 106"/>
                <a:gd name="T9" fmla="*/ 100 h 138"/>
                <a:gd name="T10" fmla="*/ 96 w 106"/>
                <a:gd name="T11" fmla="*/ 112 h 138"/>
                <a:gd name="T12" fmla="*/ 90 w 106"/>
                <a:gd name="T13" fmla="*/ 122 h 138"/>
                <a:gd name="T14" fmla="*/ 82 w 106"/>
                <a:gd name="T15" fmla="*/ 130 h 138"/>
                <a:gd name="T16" fmla="*/ 74 w 106"/>
                <a:gd name="T17" fmla="*/ 134 h 138"/>
                <a:gd name="T18" fmla="*/ 64 w 106"/>
                <a:gd name="T19" fmla="*/ 138 h 138"/>
                <a:gd name="T20" fmla="*/ 64 w 106"/>
                <a:gd name="T21" fmla="*/ 138 h 138"/>
                <a:gd name="T22" fmla="*/ 54 w 106"/>
                <a:gd name="T23" fmla="*/ 138 h 138"/>
                <a:gd name="T24" fmla="*/ 42 w 106"/>
                <a:gd name="T25" fmla="*/ 136 h 138"/>
                <a:gd name="T26" fmla="*/ 34 w 106"/>
                <a:gd name="T27" fmla="*/ 130 h 138"/>
                <a:gd name="T28" fmla="*/ 24 w 106"/>
                <a:gd name="T29" fmla="*/ 124 h 138"/>
                <a:gd name="T30" fmla="*/ 16 w 106"/>
                <a:gd name="T31" fmla="*/ 114 h 138"/>
                <a:gd name="T32" fmla="*/ 10 w 106"/>
                <a:gd name="T33" fmla="*/ 104 h 138"/>
                <a:gd name="T34" fmla="*/ 4 w 106"/>
                <a:gd name="T35" fmla="*/ 90 h 138"/>
                <a:gd name="T36" fmla="*/ 2 w 106"/>
                <a:gd name="T37" fmla="*/ 76 h 138"/>
                <a:gd name="T38" fmla="*/ 2 w 106"/>
                <a:gd name="T39" fmla="*/ 76 h 138"/>
                <a:gd name="T40" fmla="*/ 0 w 106"/>
                <a:gd name="T41" fmla="*/ 62 h 138"/>
                <a:gd name="T42" fmla="*/ 2 w 106"/>
                <a:gd name="T43" fmla="*/ 50 h 138"/>
                <a:gd name="T44" fmla="*/ 4 w 106"/>
                <a:gd name="T45" fmla="*/ 38 h 138"/>
                <a:gd name="T46" fmla="*/ 8 w 106"/>
                <a:gd name="T47" fmla="*/ 26 h 138"/>
                <a:gd name="T48" fmla="*/ 14 w 106"/>
                <a:gd name="T49" fmla="*/ 16 h 138"/>
                <a:gd name="T50" fmla="*/ 22 w 106"/>
                <a:gd name="T51" fmla="*/ 8 h 138"/>
                <a:gd name="T52" fmla="*/ 32 w 106"/>
                <a:gd name="T53" fmla="*/ 2 h 138"/>
                <a:gd name="T54" fmla="*/ 42 w 106"/>
                <a:gd name="T55" fmla="*/ 0 h 138"/>
                <a:gd name="T56" fmla="*/ 42 w 106"/>
                <a:gd name="T57" fmla="*/ 0 h 138"/>
                <a:gd name="T58" fmla="*/ 52 w 106"/>
                <a:gd name="T59" fmla="*/ 0 h 138"/>
                <a:gd name="T60" fmla="*/ 62 w 106"/>
                <a:gd name="T61" fmla="*/ 2 h 138"/>
                <a:gd name="T62" fmla="*/ 72 w 106"/>
                <a:gd name="T63" fmla="*/ 8 h 138"/>
                <a:gd name="T64" fmla="*/ 82 w 106"/>
                <a:gd name="T65" fmla="*/ 14 h 138"/>
                <a:gd name="T66" fmla="*/ 90 w 106"/>
                <a:gd name="T67" fmla="*/ 24 h 138"/>
                <a:gd name="T68" fmla="*/ 96 w 106"/>
                <a:gd name="T69" fmla="*/ 34 h 138"/>
                <a:gd name="T70" fmla="*/ 100 w 106"/>
                <a:gd name="T71" fmla="*/ 46 h 138"/>
                <a:gd name="T72" fmla="*/ 104 w 106"/>
                <a:gd name="T73" fmla="*/ 60 h 138"/>
                <a:gd name="T74" fmla="*/ 104 w 106"/>
                <a:gd name="T75" fmla="*/ 6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" h="138">
                  <a:moveTo>
                    <a:pt x="104" y="60"/>
                  </a:moveTo>
                  <a:lnTo>
                    <a:pt x="104" y="60"/>
                  </a:lnTo>
                  <a:lnTo>
                    <a:pt x="106" y="74"/>
                  </a:lnTo>
                  <a:lnTo>
                    <a:pt x="104" y="88"/>
                  </a:lnTo>
                  <a:lnTo>
                    <a:pt x="102" y="100"/>
                  </a:lnTo>
                  <a:lnTo>
                    <a:pt x="96" y="112"/>
                  </a:lnTo>
                  <a:lnTo>
                    <a:pt x="90" y="122"/>
                  </a:lnTo>
                  <a:lnTo>
                    <a:pt x="82" y="130"/>
                  </a:lnTo>
                  <a:lnTo>
                    <a:pt x="74" y="134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54" y="138"/>
                  </a:lnTo>
                  <a:lnTo>
                    <a:pt x="42" y="136"/>
                  </a:lnTo>
                  <a:lnTo>
                    <a:pt x="34" y="130"/>
                  </a:lnTo>
                  <a:lnTo>
                    <a:pt x="24" y="124"/>
                  </a:lnTo>
                  <a:lnTo>
                    <a:pt x="16" y="114"/>
                  </a:lnTo>
                  <a:lnTo>
                    <a:pt x="10" y="104"/>
                  </a:lnTo>
                  <a:lnTo>
                    <a:pt x="4" y="90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8" y="26"/>
                  </a:lnTo>
                  <a:lnTo>
                    <a:pt x="14" y="16"/>
                  </a:lnTo>
                  <a:lnTo>
                    <a:pt x="22" y="8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2" y="8"/>
                  </a:lnTo>
                  <a:lnTo>
                    <a:pt x="82" y="14"/>
                  </a:lnTo>
                  <a:lnTo>
                    <a:pt x="90" y="24"/>
                  </a:lnTo>
                  <a:lnTo>
                    <a:pt x="96" y="34"/>
                  </a:lnTo>
                  <a:lnTo>
                    <a:pt x="100" y="46"/>
                  </a:lnTo>
                  <a:lnTo>
                    <a:pt x="104" y="60"/>
                  </a:lnTo>
                  <a:lnTo>
                    <a:pt x="104" y="60"/>
                  </a:lnTo>
                  <a:close/>
                </a:path>
              </a:pathLst>
            </a:custGeom>
            <a:solidFill>
              <a:srgbClr val="203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6" name="Freeform 77"/>
            <p:cNvSpPr>
              <a:spLocks/>
            </p:cNvSpPr>
            <p:nvPr/>
          </p:nvSpPr>
          <p:spPr bwMode="auto">
            <a:xfrm>
              <a:off x="2727" y="2162"/>
              <a:ext cx="84" cy="110"/>
            </a:xfrm>
            <a:custGeom>
              <a:avLst/>
              <a:gdLst>
                <a:gd name="T0" fmla="*/ 84 w 84"/>
                <a:gd name="T1" fmla="*/ 48 h 110"/>
                <a:gd name="T2" fmla="*/ 84 w 84"/>
                <a:gd name="T3" fmla="*/ 48 h 110"/>
                <a:gd name="T4" fmla="*/ 84 w 84"/>
                <a:gd name="T5" fmla="*/ 60 h 110"/>
                <a:gd name="T6" fmla="*/ 84 w 84"/>
                <a:gd name="T7" fmla="*/ 70 h 110"/>
                <a:gd name="T8" fmla="*/ 82 w 84"/>
                <a:gd name="T9" fmla="*/ 80 h 110"/>
                <a:gd name="T10" fmla="*/ 78 w 84"/>
                <a:gd name="T11" fmla="*/ 90 h 110"/>
                <a:gd name="T12" fmla="*/ 72 w 84"/>
                <a:gd name="T13" fmla="*/ 96 h 110"/>
                <a:gd name="T14" fmla="*/ 66 w 84"/>
                <a:gd name="T15" fmla="*/ 104 h 110"/>
                <a:gd name="T16" fmla="*/ 60 w 84"/>
                <a:gd name="T17" fmla="*/ 108 h 110"/>
                <a:gd name="T18" fmla="*/ 52 w 84"/>
                <a:gd name="T19" fmla="*/ 110 h 110"/>
                <a:gd name="T20" fmla="*/ 52 w 84"/>
                <a:gd name="T21" fmla="*/ 110 h 110"/>
                <a:gd name="T22" fmla="*/ 44 w 84"/>
                <a:gd name="T23" fmla="*/ 110 h 110"/>
                <a:gd name="T24" fmla="*/ 34 w 84"/>
                <a:gd name="T25" fmla="*/ 108 h 110"/>
                <a:gd name="T26" fmla="*/ 28 w 84"/>
                <a:gd name="T27" fmla="*/ 104 h 110"/>
                <a:gd name="T28" fmla="*/ 20 w 84"/>
                <a:gd name="T29" fmla="*/ 98 h 110"/>
                <a:gd name="T30" fmla="*/ 14 w 84"/>
                <a:gd name="T31" fmla="*/ 92 h 110"/>
                <a:gd name="T32" fmla="*/ 8 w 84"/>
                <a:gd name="T33" fmla="*/ 82 h 110"/>
                <a:gd name="T34" fmla="*/ 4 w 84"/>
                <a:gd name="T35" fmla="*/ 72 h 110"/>
                <a:gd name="T36" fmla="*/ 2 w 84"/>
                <a:gd name="T37" fmla="*/ 62 h 110"/>
                <a:gd name="T38" fmla="*/ 2 w 84"/>
                <a:gd name="T39" fmla="*/ 62 h 110"/>
                <a:gd name="T40" fmla="*/ 0 w 84"/>
                <a:gd name="T41" fmla="*/ 50 h 110"/>
                <a:gd name="T42" fmla="*/ 2 w 84"/>
                <a:gd name="T43" fmla="*/ 40 h 110"/>
                <a:gd name="T44" fmla="*/ 4 w 84"/>
                <a:gd name="T45" fmla="*/ 30 h 110"/>
                <a:gd name="T46" fmla="*/ 8 w 84"/>
                <a:gd name="T47" fmla="*/ 20 h 110"/>
                <a:gd name="T48" fmla="*/ 12 w 84"/>
                <a:gd name="T49" fmla="*/ 12 h 110"/>
                <a:gd name="T50" fmla="*/ 18 w 84"/>
                <a:gd name="T51" fmla="*/ 6 h 110"/>
                <a:gd name="T52" fmla="*/ 26 w 84"/>
                <a:gd name="T53" fmla="*/ 2 h 110"/>
                <a:gd name="T54" fmla="*/ 34 w 84"/>
                <a:gd name="T55" fmla="*/ 0 h 110"/>
                <a:gd name="T56" fmla="*/ 34 w 84"/>
                <a:gd name="T57" fmla="*/ 0 h 110"/>
                <a:gd name="T58" fmla="*/ 42 w 84"/>
                <a:gd name="T59" fmla="*/ 0 h 110"/>
                <a:gd name="T60" fmla="*/ 50 w 84"/>
                <a:gd name="T61" fmla="*/ 2 h 110"/>
                <a:gd name="T62" fmla="*/ 58 w 84"/>
                <a:gd name="T63" fmla="*/ 6 h 110"/>
                <a:gd name="T64" fmla="*/ 66 w 84"/>
                <a:gd name="T65" fmla="*/ 12 h 110"/>
                <a:gd name="T66" fmla="*/ 72 w 84"/>
                <a:gd name="T67" fmla="*/ 18 h 110"/>
                <a:gd name="T68" fmla="*/ 78 w 84"/>
                <a:gd name="T69" fmla="*/ 28 h 110"/>
                <a:gd name="T70" fmla="*/ 82 w 84"/>
                <a:gd name="T71" fmla="*/ 38 h 110"/>
                <a:gd name="T72" fmla="*/ 84 w 84"/>
                <a:gd name="T73" fmla="*/ 48 h 110"/>
                <a:gd name="T74" fmla="*/ 84 w 84"/>
                <a:gd name="T75" fmla="*/ 4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10">
                  <a:moveTo>
                    <a:pt x="84" y="48"/>
                  </a:moveTo>
                  <a:lnTo>
                    <a:pt x="84" y="48"/>
                  </a:lnTo>
                  <a:lnTo>
                    <a:pt x="84" y="60"/>
                  </a:lnTo>
                  <a:lnTo>
                    <a:pt x="84" y="70"/>
                  </a:lnTo>
                  <a:lnTo>
                    <a:pt x="82" y="80"/>
                  </a:lnTo>
                  <a:lnTo>
                    <a:pt x="78" y="90"/>
                  </a:lnTo>
                  <a:lnTo>
                    <a:pt x="72" y="96"/>
                  </a:lnTo>
                  <a:lnTo>
                    <a:pt x="66" y="104"/>
                  </a:lnTo>
                  <a:lnTo>
                    <a:pt x="60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44" y="110"/>
                  </a:lnTo>
                  <a:lnTo>
                    <a:pt x="34" y="108"/>
                  </a:lnTo>
                  <a:lnTo>
                    <a:pt x="28" y="104"/>
                  </a:lnTo>
                  <a:lnTo>
                    <a:pt x="20" y="98"/>
                  </a:lnTo>
                  <a:lnTo>
                    <a:pt x="14" y="92"/>
                  </a:lnTo>
                  <a:lnTo>
                    <a:pt x="8" y="82"/>
                  </a:lnTo>
                  <a:lnTo>
                    <a:pt x="4" y="7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5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6" y="12"/>
                  </a:lnTo>
                  <a:lnTo>
                    <a:pt x="72" y="18"/>
                  </a:lnTo>
                  <a:lnTo>
                    <a:pt x="78" y="28"/>
                  </a:lnTo>
                  <a:lnTo>
                    <a:pt x="82" y="38"/>
                  </a:lnTo>
                  <a:lnTo>
                    <a:pt x="84" y="48"/>
                  </a:lnTo>
                  <a:lnTo>
                    <a:pt x="84" y="48"/>
                  </a:lnTo>
                  <a:close/>
                </a:path>
              </a:pathLst>
            </a:custGeom>
            <a:solidFill>
              <a:srgbClr val="326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7" name="Freeform 78"/>
            <p:cNvSpPr>
              <a:spLocks/>
            </p:cNvSpPr>
            <p:nvPr/>
          </p:nvSpPr>
          <p:spPr bwMode="auto">
            <a:xfrm>
              <a:off x="2743" y="2184"/>
              <a:ext cx="54" cy="70"/>
            </a:xfrm>
            <a:custGeom>
              <a:avLst/>
              <a:gdLst>
                <a:gd name="T0" fmla="*/ 54 w 54"/>
                <a:gd name="T1" fmla="*/ 30 h 70"/>
                <a:gd name="T2" fmla="*/ 54 w 54"/>
                <a:gd name="T3" fmla="*/ 30 h 70"/>
                <a:gd name="T4" fmla="*/ 54 w 54"/>
                <a:gd name="T5" fmla="*/ 44 h 70"/>
                <a:gd name="T6" fmla="*/ 50 w 54"/>
                <a:gd name="T7" fmla="*/ 56 h 70"/>
                <a:gd name="T8" fmla="*/ 42 w 54"/>
                <a:gd name="T9" fmla="*/ 64 h 70"/>
                <a:gd name="T10" fmla="*/ 38 w 54"/>
                <a:gd name="T11" fmla="*/ 68 h 70"/>
                <a:gd name="T12" fmla="*/ 32 w 54"/>
                <a:gd name="T13" fmla="*/ 70 h 70"/>
                <a:gd name="T14" fmla="*/ 32 w 54"/>
                <a:gd name="T15" fmla="*/ 70 h 70"/>
                <a:gd name="T16" fmla="*/ 26 w 54"/>
                <a:gd name="T17" fmla="*/ 70 h 70"/>
                <a:gd name="T18" fmla="*/ 22 w 54"/>
                <a:gd name="T19" fmla="*/ 68 h 70"/>
                <a:gd name="T20" fmla="*/ 12 w 54"/>
                <a:gd name="T21" fmla="*/ 62 h 70"/>
                <a:gd name="T22" fmla="*/ 4 w 54"/>
                <a:gd name="T23" fmla="*/ 52 h 70"/>
                <a:gd name="T24" fmla="*/ 0 w 54"/>
                <a:gd name="T25" fmla="*/ 40 h 70"/>
                <a:gd name="T26" fmla="*/ 0 w 54"/>
                <a:gd name="T27" fmla="*/ 40 h 70"/>
                <a:gd name="T28" fmla="*/ 0 w 54"/>
                <a:gd name="T29" fmla="*/ 26 h 70"/>
                <a:gd name="T30" fmla="*/ 4 w 54"/>
                <a:gd name="T31" fmla="*/ 14 h 70"/>
                <a:gd name="T32" fmla="*/ 12 w 54"/>
                <a:gd name="T33" fmla="*/ 6 h 70"/>
                <a:gd name="T34" fmla="*/ 16 w 54"/>
                <a:gd name="T35" fmla="*/ 2 h 70"/>
                <a:gd name="T36" fmla="*/ 22 w 54"/>
                <a:gd name="T37" fmla="*/ 0 h 70"/>
                <a:gd name="T38" fmla="*/ 22 w 54"/>
                <a:gd name="T39" fmla="*/ 0 h 70"/>
                <a:gd name="T40" fmla="*/ 28 w 54"/>
                <a:gd name="T41" fmla="*/ 0 h 70"/>
                <a:gd name="T42" fmla="*/ 32 w 54"/>
                <a:gd name="T43" fmla="*/ 2 h 70"/>
                <a:gd name="T44" fmla="*/ 42 w 54"/>
                <a:gd name="T45" fmla="*/ 8 h 70"/>
                <a:gd name="T46" fmla="*/ 50 w 54"/>
                <a:gd name="T47" fmla="*/ 18 h 70"/>
                <a:gd name="T48" fmla="*/ 54 w 54"/>
                <a:gd name="T49" fmla="*/ 30 h 70"/>
                <a:gd name="T50" fmla="*/ 54 w 54"/>
                <a:gd name="T51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0">
                  <a:moveTo>
                    <a:pt x="54" y="30"/>
                  </a:moveTo>
                  <a:lnTo>
                    <a:pt x="54" y="30"/>
                  </a:lnTo>
                  <a:lnTo>
                    <a:pt x="54" y="44"/>
                  </a:lnTo>
                  <a:lnTo>
                    <a:pt x="50" y="56"/>
                  </a:lnTo>
                  <a:lnTo>
                    <a:pt x="42" y="64"/>
                  </a:lnTo>
                  <a:lnTo>
                    <a:pt x="38" y="68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68"/>
                  </a:lnTo>
                  <a:lnTo>
                    <a:pt x="12" y="62"/>
                  </a:lnTo>
                  <a:lnTo>
                    <a:pt x="4" y="5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26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42" y="8"/>
                  </a:lnTo>
                  <a:lnTo>
                    <a:pt x="50" y="18"/>
                  </a:lnTo>
                  <a:lnTo>
                    <a:pt x="54" y="30"/>
                  </a:lnTo>
                  <a:lnTo>
                    <a:pt x="5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8" name="Freeform 79"/>
            <p:cNvSpPr>
              <a:spLocks/>
            </p:cNvSpPr>
            <p:nvPr/>
          </p:nvSpPr>
          <p:spPr bwMode="auto">
            <a:xfrm>
              <a:off x="2743" y="2184"/>
              <a:ext cx="22" cy="26"/>
            </a:xfrm>
            <a:custGeom>
              <a:avLst/>
              <a:gdLst>
                <a:gd name="T0" fmla="*/ 20 w 22"/>
                <a:gd name="T1" fmla="*/ 10 h 26"/>
                <a:gd name="T2" fmla="*/ 20 w 22"/>
                <a:gd name="T3" fmla="*/ 10 h 26"/>
                <a:gd name="T4" fmla="*/ 22 w 22"/>
                <a:gd name="T5" fmla="*/ 16 h 26"/>
                <a:gd name="T6" fmla="*/ 20 w 22"/>
                <a:gd name="T7" fmla="*/ 20 h 26"/>
                <a:gd name="T8" fmla="*/ 18 w 22"/>
                <a:gd name="T9" fmla="*/ 24 h 26"/>
                <a:gd name="T10" fmla="*/ 14 w 22"/>
                <a:gd name="T11" fmla="*/ 26 h 26"/>
                <a:gd name="T12" fmla="*/ 14 w 22"/>
                <a:gd name="T13" fmla="*/ 26 h 26"/>
                <a:gd name="T14" fmla="*/ 10 w 22"/>
                <a:gd name="T15" fmla="*/ 26 h 26"/>
                <a:gd name="T16" fmla="*/ 6 w 22"/>
                <a:gd name="T17" fmla="*/ 26 h 26"/>
                <a:gd name="T18" fmla="*/ 2 w 22"/>
                <a:gd name="T19" fmla="*/ 22 h 26"/>
                <a:gd name="T20" fmla="*/ 0 w 22"/>
                <a:gd name="T21" fmla="*/ 16 h 26"/>
                <a:gd name="T22" fmla="*/ 0 w 22"/>
                <a:gd name="T23" fmla="*/ 16 h 26"/>
                <a:gd name="T24" fmla="*/ 0 w 22"/>
                <a:gd name="T25" fmla="*/ 12 h 26"/>
                <a:gd name="T26" fmla="*/ 0 w 22"/>
                <a:gd name="T27" fmla="*/ 6 h 26"/>
                <a:gd name="T28" fmla="*/ 2 w 22"/>
                <a:gd name="T29" fmla="*/ 4 h 26"/>
                <a:gd name="T30" fmla="*/ 6 w 22"/>
                <a:gd name="T31" fmla="*/ 0 h 26"/>
                <a:gd name="T32" fmla="*/ 6 w 22"/>
                <a:gd name="T33" fmla="*/ 0 h 26"/>
                <a:gd name="T34" fmla="*/ 10 w 22"/>
                <a:gd name="T35" fmla="*/ 0 h 26"/>
                <a:gd name="T36" fmla="*/ 14 w 22"/>
                <a:gd name="T37" fmla="*/ 2 h 26"/>
                <a:gd name="T38" fmla="*/ 18 w 22"/>
                <a:gd name="T39" fmla="*/ 6 h 26"/>
                <a:gd name="T40" fmla="*/ 20 w 22"/>
                <a:gd name="T41" fmla="*/ 10 h 26"/>
                <a:gd name="T42" fmla="*/ 20 w 22"/>
                <a:gd name="T4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26">
                  <a:moveTo>
                    <a:pt x="20" y="10"/>
                  </a:moveTo>
                  <a:lnTo>
                    <a:pt x="20" y="10"/>
                  </a:lnTo>
                  <a:lnTo>
                    <a:pt x="22" y="16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9" name="Freeform 80"/>
            <p:cNvSpPr>
              <a:spLocks/>
            </p:cNvSpPr>
            <p:nvPr/>
          </p:nvSpPr>
          <p:spPr bwMode="auto">
            <a:xfrm>
              <a:off x="2785" y="2228"/>
              <a:ext cx="14" cy="12"/>
            </a:xfrm>
            <a:custGeom>
              <a:avLst/>
              <a:gdLst>
                <a:gd name="T0" fmla="*/ 4 w 14"/>
                <a:gd name="T1" fmla="*/ 0 h 12"/>
                <a:gd name="T2" fmla="*/ 4 w 14"/>
                <a:gd name="T3" fmla="*/ 0 h 12"/>
                <a:gd name="T4" fmla="*/ 10 w 14"/>
                <a:gd name="T5" fmla="*/ 0 h 12"/>
                <a:gd name="T6" fmla="*/ 14 w 14"/>
                <a:gd name="T7" fmla="*/ 4 h 12"/>
                <a:gd name="T8" fmla="*/ 14 w 14"/>
                <a:gd name="T9" fmla="*/ 4 h 12"/>
                <a:gd name="T10" fmla="*/ 14 w 14"/>
                <a:gd name="T11" fmla="*/ 8 h 12"/>
                <a:gd name="T12" fmla="*/ 10 w 14"/>
                <a:gd name="T13" fmla="*/ 12 h 12"/>
                <a:gd name="T14" fmla="*/ 10 w 14"/>
                <a:gd name="T15" fmla="*/ 12 h 12"/>
                <a:gd name="T16" fmla="*/ 4 w 14"/>
                <a:gd name="T17" fmla="*/ 12 h 12"/>
                <a:gd name="T18" fmla="*/ 2 w 14"/>
                <a:gd name="T19" fmla="*/ 8 h 12"/>
                <a:gd name="T20" fmla="*/ 2 w 14"/>
                <a:gd name="T21" fmla="*/ 8 h 12"/>
                <a:gd name="T22" fmla="*/ 0 w 14"/>
                <a:gd name="T23" fmla="*/ 4 h 12"/>
                <a:gd name="T24" fmla="*/ 4 w 14"/>
                <a:gd name="T25" fmla="*/ 0 h 12"/>
                <a:gd name="T26" fmla="*/ 4 w 14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2">
                  <a:moveTo>
                    <a:pt x="4" y="0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4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0" name="Freeform 81"/>
            <p:cNvSpPr>
              <a:spLocks/>
            </p:cNvSpPr>
            <p:nvPr/>
          </p:nvSpPr>
          <p:spPr bwMode="auto">
            <a:xfrm>
              <a:off x="2665" y="2304"/>
              <a:ext cx="176" cy="80"/>
            </a:xfrm>
            <a:custGeom>
              <a:avLst/>
              <a:gdLst>
                <a:gd name="T0" fmla="*/ 36 w 176"/>
                <a:gd name="T1" fmla="*/ 80 h 80"/>
                <a:gd name="T2" fmla="*/ 176 w 176"/>
                <a:gd name="T3" fmla="*/ 14 h 80"/>
                <a:gd name="T4" fmla="*/ 176 w 176"/>
                <a:gd name="T5" fmla="*/ 14 h 80"/>
                <a:gd name="T6" fmla="*/ 170 w 176"/>
                <a:gd name="T7" fmla="*/ 12 h 80"/>
                <a:gd name="T8" fmla="*/ 156 w 176"/>
                <a:gd name="T9" fmla="*/ 6 h 80"/>
                <a:gd name="T10" fmla="*/ 136 w 176"/>
                <a:gd name="T11" fmla="*/ 2 h 80"/>
                <a:gd name="T12" fmla="*/ 124 w 176"/>
                <a:gd name="T13" fmla="*/ 0 h 80"/>
                <a:gd name="T14" fmla="*/ 112 w 176"/>
                <a:gd name="T15" fmla="*/ 0 h 80"/>
                <a:gd name="T16" fmla="*/ 98 w 176"/>
                <a:gd name="T17" fmla="*/ 0 h 80"/>
                <a:gd name="T18" fmla="*/ 84 w 176"/>
                <a:gd name="T19" fmla="*/ 4 h 80"/>
                <a:gd name="T20" fmla="*/ 68 w 176"/>
                <a:gd name="T21" fmla="*/ 8 h 80"/>
                <a:gd name="T22" fmla="*/ 54 w 176"/>
                <a:gd name="T23" fmla="*/ 16 h 80"/>
                <a:gd name="T24" fmla="*/ 40 w 176"/>
                <a:gd name="T25" fmla="*/ 24 h 80"/>
                <a:gd name="T26" fmla="*/ 26 w 176"/>
                <a:gd name="T27" fmla="*/ 38 h 80"/>
                <a:gd name="T28" fmla="*/ 12 w 176"/>
                <a:gd name="T29" fmla="*/ 54 h 80"/>
                <a:gd name="T30" fmla="*/ 0 w 176"/>
                <a:gd name="T31" fmla="*/ 74 h 80"/>
                <a:gd name="T32" fmla="*/ 36 w 176"/>
                <a:gd name="T33" fmla="*/ 80 h 80"/>
                <a:gd name="T34" fmla="*/ 36 w 176"/>
                <a:gd name="T3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0">
                  <a:moveTo>
                    <a:pt x="36" y="80"/>
                  </a:moveTo>
                  <a:lnTo>
                    <a:pt x="176" y="14"/>
                  </a:lnTo>
                  <a:lnTo>
                    <a:pt x="176" y="14"/>
                  </a:lnTo>
                  <a:lnTo>
                    <a:pt x="170" y="12"/>
                  </a:lnTo>
                  <a:lnTo>
                    <a:pt x="156" y="6"/>
                  </a:lnTo>
                  <a:lnTo>
                    <a:pt x="136" y="2"/>
                  </a:lnTo>
                  <a:lnTo>
                    <a:pt x="124" y="0"/>
                  </a:lnTo>
                  <a:lnTo>
                    <a:pt x="112" y="0"/>
                  </a:lnTo>
                  <a:lnTo>
                    <a:pt x="98" y="0"/>
                  </a:lnTo>
                  <a:lnTo>
                    <a:pt x="84" y="4"/>
                  </a:lnTo>
                  <a:lnTo>
                    <a:pt x="68" y="8"/>
                  </a:lnTo>
                  <a:lnTo>
                    <a:pt x="54" y="16"/>
                  </a:lnTo>
                  <a:lnTo>
                    <a:pt x="40" y="24"/>
                  </a:lnTo>
                  <a:lnTo>
                    <a:pt x="26" y="38"/>
                  </a:lnTo>
                  <a:lnTo>
                    <a:pt x="12" y="54"/>
                  </a:lnTo>
                  <a:lnTo>
                    <a:pt x="0" y="74"/>
                  </a:lnTo>
                  <a:lnTo>
                    <a:pt x="36" y="80"/>
                  </a:lnTo>
                  <a:lnTo>
                    <a:pt x="36" y="80"/>
                  </a:lnTo>
                  <a:close/>
                </a:path>
              </a:pathLst>
            </a:custGeom>
            <a:solidFill>
              <a:srgbClr val="F7F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1" name="Freeform 82"/>
            <p:cNvSpPr>
              <a:spLocks/>
            </p:cNvSpPr>
            <p:nvPr/>
          </p:nvSpPr>
          <p:spPr bwMode="auto">
            <a:xfrm>
              <a:off x="2669" y="2298"/>
              <a:ext cx="176" cy="66"/>
            </a:xfrm>
            <a:custGeom>
              <a:avLst/>
              <a:gdLst>
                <a:gd name="T0" fmla="*/ 176 w 176"/>
                <a:gd name="T1" fmla="*/ 22 h 66"/>
                <a:gd name="T2" fmla="*/ 176 w 176"/>
                <a:gd name="T3" fmla="*/ 22 h 66"/>
                <a:gd name="T4" fmla="*/ 172 w 176"/>
                <a:gd name="T5" fmla="*/ 20 h 66"/>
                <a:gd name="T6" fmla="*/ 158 w 176"/>
                <a:gd name="T7" fmla="*/ 12 h 66"/>
                <a:gd name="T8" fmla="*/ 138 w 176"/>
                <a:gd name="T9" fmla="*/ 6 h 66"/>
                <a:gd name="T10" fmla="*/ 126 w 176"/>
                <a:gd name="T11" fmla="*/ 2 h 66"/>
                <a:gd name="T12" fmla="*/ 114 w 176"/>
                <a:gd name="T13" fmla="*/ 2 h 66"/>
                <a:gd name="T14" fmla="*/ 100 w 176"/>
                <a:gd name="T15" fmla="*/ 0 h 66"/>
                <a:gd name="T16" fmla="*/ 86 w 176"/>
                <a:gd name="T17" fmla="*/ 2 h 66"/>
                <a:gd name="T18" fmla="*/ 70 w 176"/>
                <a:gd name="T19" fmla="*/ 4 h 66"/>
                <a:gd name="T20" fmla="*/ 56 w 176"/>
                <a:gd name="T21" fmla="*/ 10 h 66"/>
                <a:gd name="T22" fmla="*/ 40 w 176"/>
                <a:gd name="T23" fmla="*/ 20 h 66"/>
                <a:gd name="T24" fmla="*/ 26 w 176"/>
                <a:gd name="T25" fmla="*/ 32 h 66"/>
                <a:gd name="T26" fmla="*/ 12 w 176"/>
                <a:gd name="T27" fmla="*/ 46 h 66"/>
                <a:gd name="T28" fmla="*/ 0 w 176"/>
                <a:gd name="T29" fmla="*/ 66 h 66"/>
                <a:gd name="T30" fmla="*/ 0 w 176"/>
                <a:gd name="T31" fmla="*/ 66 h 66"/>
                <a:gd name="T32" fmla="*/ 8 w 176"/>
                <a:gd name="T33" fmla="*/ 54 h 66"/>
                <a:gd name="T34" fmla="*/ 22 w 176"/>
                <a:gd name="T35" fmla="*/ 42 h 66"/>
                <a:gd name="T36" fmla="*/ 40 w 176"/>
                <a:gd name="T37" fmla="*/ 30 h 66"/>
                <a:gd name="T38" fmla="*/ 52 w 176"/>
                <a:gd name="T39" fmla="*/ 24 h 66"/>
                <a:gd name="T40" fmla="*/ 64 w 176"/>
                <a:gd name="T41" fmla="*/ 20 h 66"/>
                <a:gd name="T42" fmla="*/ 78 w 176"/>
                <a:gd name="T43" fmla="*/ 16 h 66"/>
                <a:gd name="T44" fmla="*/ 94 w 176"/>
                <a:gd name="T45" fmla="*/ 14 h 66"/>
                <a:gd name="T46" fmla="*/ 112 w 176"/>
                <a:gd name="T47" fmla="*/ 12 h 66"/>
                <a:gd name="T48" fmla="*/ 132 w 176"/>
                <a:gd name="T49" fmla="*/ 14 h 66"/>
                <a:gd name="T50" fmla="*/ 154 w 176"/>
                <a:gd name="T51" fmla="*/ 16 h 66"/>
                <a:gd name="T52" fmla="*/ 176 w 176"/>
                <a:gd name="T53" fmla="*/ 22 h 66"/>
                <a:gd name="T54" fmla="*/ 176 w 176"/>
                <a:gd name="T55" fmla="*/ 2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6" h="66">
                  <a:moveTo>
                    <a:pt x="176" y="22"/>
                  </a:moveTo>
                  <a:lnTo>
                    <a:pt x="176" y="22"/>
                  </a:lnTo>
                  <a:lnTo>
                    <a:pt x="172" y="20"/>
                  </a:lnTo>
                  <a:lnTo>
                    <a:pt x="158" y="12"/>
                  </a:lnTo>
                  <a:lnTo>
                    <a:pt x="138" y="6"/>
                  </a:lnTo>
                  <a:lnTo>
                    <a:pt x="126" y="2"/>
                  </a:lnTo>
                  <a:lnTo>
                    <a:pt x="114" y="2"/>
                  </a:lnTo>
                  <a:lnTo>
                    <a:pt x="100" y="0"/>
                  </a:lnTo>
                  <a:lnTo>
                    <a:pt x="86" y="2"/>
                  </a:lnTo>
                  <a:lnTo>
                    <a:pt x="70" y="4"/>
                  </a:lnTo>
                  <a:lnTo>
                    <a:pt x="56" y="10"/>
                  </a:lnTo>
                  <a:lnTo>
                    <a:pt x="40" y="20"/>
                  </a:lnTo>
                  <a:lnTo>
                    <a:pt x="26" y="32"/>
                  </a:lnTo>
                  <a:lnTo>
                    <a:pt x="12" y="4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8" y="54"/>
                  </a:lnTo>
                  <a:lnTo>
                    <a:pt x="22" y="42"/>
                  </a:lnTo>
                  <a:lnTo>
                    <a:pt x="40" y="30"/>
                  </a:lnTo>
                  <a:lnTo>
                    <a:pt x="52" y="24"/>
                  </a:lnTo>
                  <a:lnTo>
                    <a:pt x="64" y="20"/>
                  </a:lnTo>
                  <a:lnTo>
                    <a:pt x="78" y="16"/>
                  </a:lnTo>
                  <a:lnTo>
                    <a:pt x="94" y="14"/>
                  </a:lnTo>
                  <a:lnTo>
                    <a:pt x="112" y="12"/>
                  </a:lnTo>
                  <a:lnTo>
                    <a:pt x="132" y="14"/>
                  </a:lnTo>
                  <a:lnTo>
                    <a:pt x="154" y="16"/>
                  </a:lnTo>
                  <a:lnTo>
                    <a:pt x="176" y="22"/>
                  </a:lnTo>
                  <a:lnTo>
                    <a:pt x="176" y="22"/>
                  </a:lnTo>
                  <a:close/>
                </a:path>
              </a:pathLst>
            </a:custGeom>
            <a:solidFill>
              <a:srgbClr val="FA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2" name="Freeform 83"/>
            <p:cNvSpPr>
              <a:spLocks/>
            </p:cNvSpPr>
            <p:nvPr/>
          </p:nvSpPr>
          <p:spPr bwMode="auto">
            <a:xfrm>
              <a:off x="2647" y="1986"/>
              <a:ext cx="194" cy="216"/>
            </a:xfrm>
            <a:custGeom>
              <a:avLst/>
              <a:gdLst>
                <a:gd name="T0" fmla="*/ 6 w 194"/>
                <a:gd name="T1" fmla="*/ 216 h 216"/>
                <a:gd name="T2" fmla="*/ 6 w 194"/>
                <a:gd name="T3" fmla="*/ 216 h 216"/>
                <a:gd name="T4" fmla="*/ 2 w 194"/>
                <a:gd name="T5" fmla="*/ 198 h 216"/>
                <a:gd name="T6" fmla="*/ 0 w 194"/>
                <a:gd name="T7" fmla="*/ 180 h 216"/>
                <a:gd name="T8" fmla="*/ 0 w 194"/>
                <a:gd name="T9" fmla="*/ 180 h 216"/>
                <a:gd name="T10" fmla="*/ 0 w 194"/>
                <a:gd name="T11" fmla="*/ 146 h 216"/>
                <a:gd name="T12" fmla="*/ 2 w 194"/>
                <a:gd name="T13" fmla="*/ 114 h 216"/>
                <a:gd name="T14" fmla="*/ 8 w 194"/>
                <a:gd name="T15" fmla="*/ 84 h 216"/>
                <a:gd name="T16" fmla="*/ 18 w 194"/>
                <a:gd name="T17" fmla="*/ 58 h 216"/>
                <a:gd name="T18" fmla="*/ 32 w 194"/>
                <a:gd name="T19" fmla="*/ 36 h 216"/>
                <a:gd name="T20" fmla="*/ 38 w 194"/>
                <a:gd name="T21" fmla="*/ 26 h 216"/>
                <a:gd name="T22" fmla="*/ 46 w 194"/>
                <a:gd name="T23" fmla="*/ 18 h 216"/>
                <a:gd name="T24" fmla="*/ 54 w 194"/>
                <a:gd name="T25" fmla="*/ 12 h 216"/>
                <a:gd name="T26" fmla="*/ 64 w 194"/>
                <a:gd name="T27" fmla="*/ 6 h 216"/>
                <a:gd name="T28" fmla="*/ 74 w 194"/>
                <a:gd name="T29" fmla="*/ 2 h 216"/>
                <a:gd name="T30" fmla="*/ 84 w 194"/>
                <a:gd name="T31" fmla="*/ 0 h 216"/>
                <a:gd name="T32" fmla="*/ 84 w 194"/>
                <a:gd name="T33" fmla="*/ 0 h 216"/>
                <a:gd name="T34" fmla="*/ 94 w 194"/>
                <a:gd name="T35" fmla="*/ 0 h 216"/>
                <a:gd name="T36" fmla="*/ 104 w 194"/>
                <a:gd name="T37" fmla="*/ 2 h 216"/>
                <a:gd name="T38" fmla="*/ 112 w 194"/>
                <a:gd name="T39" fmla="*/ 6 h 216"/>
                <a:gd name="T40" fmla="*/ 122 w 194"/>
                <a:gd name="T41" fmla="*/ 10 h 216"/>
                <a:gd name="T42" fmla="*/ 132 w 194"/>
                <a:gd name="T43" fmla="*/ 16 h 216"/>
                <a:gd name="T44" fmla="*/ 140 w 194"/>
                <a:gd name="T45" fmla="*/ 24 h 216"/>
                <a:gd name="T46" fmla="*/ 156 w 194"/>
                <a:gd name="T47" fmla="*/ 42 h 216"/>
                <a:gd name="T48" fmla="*/ 170 w 194"/>
                <a:gd name="T49" fmla="*/ 66 h 216"/>
                <a:gd name="T50" fmla="*/ 182 w 194"/>
                <a:gd name="T51" fmla="*/ 94 h 216"/>
                <a:gd name="T52" fmla="*/ 190 w 194"/>
                <a:gd name="T53" fmla="*/ 126 h 216"/>
                <a:gd name="T54" fmla="*/ 194 w 194"/>
                <a:gd name="T55" fmla="*/ 158 h 216"/>
                <a:gd name="T56" fmla="*/ 194 w 194"/>
                <a:gd name="T57" fmla="*/ 158 h 216"/>
                <a:gd name="T58" fmla="*/ 194 w 194"/>
                <a:gd name="T59" fmla="*/ 164 h 216"/>
                <a:gd name="T60" fmla="*/ 194 w 194"/>
                <a:gd name="T61" fmla="*/ 164 h 216"/>
                <a:gd name="T62" fmla="*/ 178 w 194"/>
                <a:gd name="T63" fmla="*/ 160 h 216"/>
                <a:gd name="T64" fmla="*/ 156 w 194"/>
                <a:gd name="T65" fmla="*/ 158 h 216"/>
                <a:gd name="T66" fmla="*/ 134 w 194"/>
                <a:gd name="T67" fmla="*/ 158 h 216"/>
                <a:gd name="T68" fmla="*/ 110 w 194"/>
                <a:gd name="T69" fmla="*/ 160 h 216"/>
                <a:gd name="T70" fmla="*/ 84 w 194"/>
                <a:gd name="T71" fmla="*/ 166 h 216"/>
                <a:gd name="T72" fmla="*/ 58 w 194"/>
                <a:gd name="T73" fmla="*/ 178 h 216"/>
                <a:gd name="T74" fmla="*/ 44 w 194"/>
                <a:gd name="T75" fmla="*/ 184 h 216"/>
                <a:gd name="T76" fmla="*/ 32 w 194"/>
                <a:gd name="T77" fmla="*/ 194 h 216"/>
                <a:gd name="T78" fmla="*/ 18 w 194"/>
                <a:gd name="T79" fmla="*/ 204 h 216"/>
                <a:gd name="T80" fmla="*/ 6 w 194"/>
                <a:gd name="T81" fmla="*/ 216 h 216"/>
                <a:gd name="T82" fmla="*/ 6 w 194"/>
                <a:gd name="T83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4" h="216">
                  <a:moveTo>
                    <a:pt x="6" y="216"/>
                  </a:moveTo>
                  <a:lnTo>
                    <a:pt x="6" y="216"/>
                  </a:lnTo>
                  <a:lnTo>
                    <a:pt x="2" y="198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46"/>
                  </a:lnTo>
                  <a:lnTo>
                    <a:pt x="2" y="114"/>
                  </a:lnTo>
                  <a:lnTo>
                    <a:pt x="8" y="84"/>
                  </a:lnTo>
                  <a:lnTo>
                    <a:pt x="18" y="58"/>
                  </a:lnTo>
                  <a:lnTo>
                    <a:pt x="32" y="36"/>
                  </a:lnTo>
                  <a:lnTo>
                    <a:pt x="38" y="26"/>
                  </a:lnTo>
                  <a:lnTo>
                    <a:pt x="46" y="18"/>
                  </a:lnTo>
                  <a:lnTo>
                    <a:pt x="54" y="12"/>
                  </a:lnTo>
                  <a:lnTo>
                    <a:pt x="64" y="6"/>
                  </a:lnTo>
                  <a:lnTo>
                    <a:pt x="74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4" y="2"/>
                  </a:lnTo>
                  <a:lnTo>
                    <a:pt x="112" y="6"/>
                  </a:lnTo>
                  <a:lnTo>
                    <a:pt x="122" y="10"/>
                  </a:lnTo>
                  <a:lnTo>
                    <a:pt x="132" y="16"/>
                  </a:lnTo>
                  <a:lnTo>
                    <a:pt x="140" y="24"/>
                  </a:lnTo>
                  <a:lnTo>
                    <a:pt x="156" y="42"/>
                  </a:lnTo>
                  <a:lnTo>
                    <a:pt x="170" y="66"/>
                  </a:lnTo>
                  <a:lnTo>
                    <a:pt x="182" y="94"/>
                  </a:lnTo>
                  <a:lnTo>
                    <a:pt x="190" y="126"/>
                  </a:lnTo>
                  <a:lnTo>
                    <a:pt x="194" y="158"/>
                  </a:lnTo>
                  <a:lnTo>
                    <a:pt x="194" y="158"/>
                  </a:lnTo>
                  <a:lnTo>
                    <a:pt x="194" y="164"/>
                  </a:lnTo>
                  <a:lnTo>
                    <a:pt x="194" y="164"/>
                  </a:lnTo>
                  <a:lnTo>
                    <a:pt x="178" y="160"/>
                  </a:lnTo>
                  <a:lnTo>
                    <a:pt x="156" y="158"/>
                  </a:lnTo>
                  <a:lnTo>
                    <a:pt x="134" y="158"/>
                  </a:lnTo>
                  <a:lnTo>
                    <a:pt x="110" y="160"/>
                  </a:lnTo>
                  <a:lnTo>
                    <a:pt x="84" y="166"/>
                  </a:lnTo>
                  <a:lnTo>
                    <a:pt x="58" y="178"/>
                  </a:lnTo>
                  <a:lnTo>
                    <a:pt x="44" y="184"/>
                  </a:lnTo>
                  <a:lnTo>
                    <a:pt x="32" y="194"/>
                  </a:lnTo>
                  <a:lnTo>
                    <a:pt x="18" y="204"/>
                  </a:lnTo>
                  <a:lnTo>
                    <a:pt x="6" y="216"/>
                  </a:lnTo>
                  <a:lnTo>
                    <a:pt x="6" y="216"/>
                  </a:lnTo>
                  <a:close/>
                </a:path>
              </a:pathLst>
            </a:custGeom>
            <a:solidFill>
              <a:srgbClr val="FCD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3" name="Freeform 84"/>
            <p:cNvSpPr>
              <a:spLocks noEditPoints="1"/>
            </p:cNvSpPr>
            <p:nvPr/>
          </p:nvSpPr>
          <p:spPr bwMode="auto">
            <a:xfrm>
              <a:off x="2647" y="1986"/>
              <a:ext cx="194" cy="216"/>
            </a:xfrm>
            <a:custGeom>
              <a:avLst/>
              <a:gdLst>
                <a:gd name="T0" fmla="*/ 124 w 194"/>
                <a:gd name="T1" fmla="*/ 158 h 216"/>
                <a:gd name="T2" fmla="*/ 124 w 194"/>
                <a:gd name="T3" fmla="*/ 158 h 216"/>
                <a:gd name="T4" fmla="*/ 144 w 194"/>
                <a:gd name="T5" fmla="*/ 158 h 216"/>
                <a:gd name="T6" fmla="*/ 162 w 194"/>
                <a:gd name="T7" fmla="*/ 158 h 216"/>
                <a:gd name="T8" fmla="*/ 180 w 194"/>
                <a:gd name="T9" fmla="*/ 162 h 216"/>
                <a:gd name="T10" fmla="*/ 194 w 194"/>
                <a:gd name="T11" fmla="*/ 164 h 216"/>
                <a:gd name="T12" fmla="*/ 194 w 194"/>
                <a:gd name="T13" fmla="*/ 164 h 216"/>
                <a:gd name="T14" fmla="*/ 194 w 194"/>
                <a:gd name="T15" fmla="*/ 160 h 216"/>
                <a:gd name="T16" fmla="*/ 194 w 194"/>
                <a:gd name="T17" fmla="*/ 160 h 216"/>
                <a:gd name="T18" fmla="*/ 180 w 194"/>
                <a:gd name="T19" fmla="*/ 158 h 216"/>
                <a:gd name="T20" fmla="*/ 162 w 194"/>
                <a:gd name="T21" fmla="*/ 156 h 216"/>
                <a:gd name="T22" fmla="*/ 144 w 194"/>
                <a:gd name="T23" fmla="*/ 156 h 216"/>
                <a:gd name="T24" fmla="*/ 124 w 194"/>
                <a:gd name="T25" fmla="*/ 158 h 216"/>
                <a:gd name="T26" fmla="*/ 124 w 194"/>
                <a:gd name="T27" fmla="*/ 158 h 216"/>
                <a:gd name="T28" fmla="*/ 0 w 194"/>
                <a:gd name="T29" fmla="*/ 180 h 216"/>
                <a:gd name="T30" fmla="*/ 0 w 194"/>
                <a:gd name="T31" fmla="*/ 180 h 216"/>
                <a:gd name="T32" fmla="*/ 2 w 194"/>
                <a:gd name="T33" fmla="*/ 198 h 216"/>
                <a:gd name="T34" fmla="*/ 6 w 194"/>
                <a:gd name="T35" fmla="*/ 216 h 216"/>
                <a:gd name="T36" fmla="*/ 6 w 194"/>
                <a:gd name="T37" fmla="*/ 216 h 216"/>
                <a:gd name="T38" fmla="*/ 18 w 194"/>
                <a:gd name="T39" fmla="*/ 204 h 216"/>
                <a:gd name="T40" fmla="*/ 18 w 194"/>
                <a:gd name="T41" fmla="*/ 204 h 216"/>
                <a:gd name="T42" fmla="*/ 14 w 194"/>
                <a:gd name="T43" fmla="*/ 178 h 216"/>
                <a:gd name="T44" fmla="*/ 14 w 194"/>
                <a:gd name="T45" fmla="*/ 178 h 216"/>
                <a:gd name="T46" fmla="*/ 14 w 194"/>
                <a:gd name="T47" fmla="*/ 146 h 216"/>
                <a:gd name="T48" fmla="*/ 16 w 194"/>
                <a:gd name="T49" fmla="*/ 114 h 216"/>
                <a:gd name="T50" fmla="*/ 22 w 194"/>
                <a:gd name="T51" fmla="*/ 86 h 216"/>
                <a:gd name="T52" fmla="*/ 30 w 194"/>
                <a:gd name="T53" fmla="*/ 62 h 216"/>
                <a:gd name="T54" fmla="*/ 42 w 194"/>
                <a:gd name="T55" fmla="*/ 40 h 216"/>
                <a:gd name="T56" fmla="*/ 56 w 194"/>
                <a:gd name="T57" fmla="*/ 22 h 216"/>
                <a:gd name="T58" fmla="*/ 64 w 194"/>
                <a:gd name="T59" fmla="*/ 14 h 216"/>
                <a:gd name="T60" fmla="*/ 72 w 194"/>
                <a:gd name="T61" fmla="*/ 8 h 216"/>
                <a:gd name="T62" fmla="*/ 80 w 194"/>
                <a:gd name="T63" fmla="*/ 4 h 216"/>
                <a:gd name="T64" fmla="*/ 90 w 194"/>
                <a:gd name="T65" fmla="*/ 0 h 216"/>
                <a:gd name="T66" fmla="*/ 90 w 194"/>
                <a:gd name="T67" fmla="*/ 0 h 216"/>
                <a:gd name="T68" fmla="*/ 84 w 194"/>
                <a:gd name="T69" fmla="*/ 0 h 216"/>
                <a:gd name="T70" fmla="*/ 84 w 194"/>
                <a:gd name="T71" fmla="*/ 0 h 216"/>
                <a:gd name="T72" fmla="*/ 74 w 194"/>
                <a:gd name="T73" fmla="*/ 2 h 216"/>
                <a:gd name="T74" fmla="*/ 64 w 194"/>
                <a:gd name="T75" fmla="*/ 6 h 216"/>
                <a:gd name="T76" fmla="*/ 54 w 194"/>
                <a:gd name="T77" fmla="*/ 12 h 216"/>
                <a:gd name="T78" fmla="*/ 46 w 194"/>
                <a:gd name="T79" fmla="*/ 18 h 216"/>
                <a:gd name="T80" fmla="*/ 38 w 194"/>
                <a:gd name="T81" fmla="*/ 26 h 216"/>
                <a:gd name="T82" fmla="*/ 32 w 194"/>
                <a:gd name="T83" fmla="*/ 36 h 216"/>
                <a:gd name="T84" fmla="*/ 18 w 194"/>
                <a:gd name="T85" fmla="*/ 58 h 216"/>
                <a:gd name="T86" fmla="*/ 8 w 194"/>
                <a:gd name="T87" fmla="*/ 84 h 216"/>
                <a:gd name="T88" fmla="*/ 2 w 194"/>
                <a:gd name="T89" fmla="*/ 114 h 216"/>
                <a:gd name="T90" fmla="*/ 0 w 194"/>
                <a:gd name="T91" fmla="*/ 146 h 216"/>
                <a:gd name="T92" fmla="*/ 0 w 194"/>
                <a:gd name="T93" fmla="*/ 180 h 216"/>
                <a:gd name="T94" fmla="*/ 0 w 194"/>
                <a:gd name="T95" fmla="*/ 18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216">
                  <a:moveTo>
                    <a:pt x="124" y="158"/>
                  </a:moveTo>
                  <a:lnTo>
                    <a:pt x="124" y="158"/>
                  </a:lnTo>
                  <a:lnTo>
                    <a:pt x="144" y="158"/>
                  </a:lnTo>
                  <a:lnTo>
                    <a:pt x="162" y="158"/>
                  </a:lnTo>
                  <a:lnTo>
                    <a:pt x="180" y="162"/>
                  </a:lnTo>
                  <a:lnTo>
                    <a:pt x="194" y="164"/>
                  </a:lnTo>
                  <a:lnTo>
                    <a:pt x="194" y="164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80" y="158"/>
                  </a:lnTo>
                  <a:lnTo>
                    <a:pt x="162" y="156"/>
                  </a:lnTo>
                  <a:lnTo>
                    <a:pt x="144" y="156"/>
                  </a:lnTo>
                  <a:lnTo>
                    <a:pt x="124" y="158"/>
                  </a:lnTo>
                  <a:lnTo>
                    <a:pt x="124" y="158"/>
                  </a:lnTo>
                  <a:close/>
                  <a:moveTo>
                    <a:pt x="0" y="180"/>
                  </a:moveTo>
                  <a:lnTo>
                    <a:pt x="0" y="180"/>
                  </a:lnTo>
                  <a:lnTo>
                    <a:pt x="2" y="198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4" y="146"/>
                  </a:lnTo>
                  <a:lnTo>
                    <a:pt x="16" y="114"/>
                  </a:lnTo>
                  <a:lnTo>
                    <a:pt x="22" y="86"/>
                  </a:lnTo>
                  <a:lnTo>
                    <a:pt x="30" y="62"/>
                  </a:lnTo>
                  <a:lnTo>
                    <a:pt x="42" y="40"/>
                  </a:lnTo>
                  <a:lnTo>
                    <a:pt x="56" y="22"/>
                  </a:lnTo>
                  <a:lnTo>
                    <a:pt x="64" y="14"/>
                  </a:lnTo>
                  <a:lnTo>
                    <a:pt x="72" y="8"/>
                  </a:lnTo>
                  <a:lnTo>
                    <a:pt x="80" y="4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74" y="2"/>
                  </a:lnTo>
                  <a:lnTo>
                    <a:pt x="64" y="6"/>
                  </a:lnTo>
                  <a:lnTo>
                    <a:pt x="54" y="12"/>
                  </a:lnTo>
                  <a:lnTo>
                    <a:pt x="46" y="18"/>
                  </a:lnTo>
                  <a:lnTo>
                    <a:pt x="38" y="26"/>
                  </a:lnTo>
                  <a:lnTo>
                    <a:pt x="32" y="36"/>
                  </a:lnTo>
                  <a:lnTo>
                    <a:pt x="18" y="58"/>
                  </a:lnTo>
                  <a:lnTo>
                    <a:pt x="8" y="84"/>
                  </a:lnTo>
                  <a:lnTo>
                    <a:pt x="2" y="114"/>
                  </a:lnTo>
                  <a:lnTo>
                    <a:pt x="0" y="146"/>
                  </a:lnTo>
                  <a:lnTo>
                    <a:pt x="0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CA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" name="Freeform 85"/>
            <p:cNvSpPr>
              <a:spLocks/>
            </p:cNvSpPr>
            <p:nvPr/>
          </p:nvSpPr>
          <p:spPr bwMode="auto">
            <a:xfrm>
              <a:off x="2649" y="1904"/>
              <a:ext cx="142" cy="108"/>
            </a:xfrm>
            <a:custGeom>
              <a:avLst/>
              <a:gdLst>
                <a:gd name="T0" fmla="*/ 0 w 142"/>
                <a:gd name="T1" fmla="*/ 92 h 108"/>
                <a:gd name="T2" fmla="*/ 0 w 142"/>
                <a:gd name="T3" fmla="*/ 92 h 108"/>
                <a:gd name="T4" fmla="*/ 2 w 142"/>
                <a:gd name="T5" fmla="*/ 74 h 108"/>
                <a:gd name="T6" fmla="*/ 4 w 142"/>
                <a:gd name="T7" fmla="*/ 60 h 108"/>
                <a:gd name="T8" fmla="*/ 10 w 142"/>
                <a:gd name="T9" fmla="*/ 42 h 108"/>
                <a:gd name="T10" fmla="*/ 16 w 142"/>
                <a:gd name="T11" fmla="*/ 26 h 108"/>
                <a:gd name="T12" fmla="*/ 22 w 142"/>
                <a:gd name="T13" fmla="*/ 20 h 108"/>
                <a:gd name="T14" fmla="*/ 26 w 142"/>
                <a:gd name="T15" fmla="*/ 12 h 108"/>
                <a:gd name="T16" fmla="*/ 32 w 142"/>
                <a:gd name="T17" fmla="*/ 8 h 108"/>
                <a:gd name="T18" fmla="*/ 40 w 142"/>
                <a:gd name="T19" fmla="*/ 4 h 108"/>
                <a:gd name="T20" fmla="*/ 48 w 142"/>
                <a:gd name="T21" fmla="*/ 2 h 108"/>
                <a:gd name="T22" fmla="*/ 58 w 142"/>
                <a:gd name="T23" fmla="*/ 0 h 108"/>
                <a:gd name="T24" fmla="*/ 58 w 142"/>
                <a:gd name="T25" fmla="*/ 0 h 108"/>
                <a:gd name="T26" fmla="*/ 74 w 142"/>
                <a:gd name="T27" fmla="*/ 2 h 108"/>
                <a:gd name="T28" fmla="*/ 88 w 142"/>
                <a:gd name="T29" fmla="*/ 6 h 108"/>
                <a:gd name="T30" fmla="*/ 100 w 142"/>
                <a:gd name="T31" fmla="*/ 12 h 108"/>
                <a:gd name="T32" fmla="*/ 110 w 142"/>
                <a:gd name="T33" fmla="*/ 18 h 108"/>
                <a:gd name="T34" fmla="*/ 116 w 142"/>
                <a:gd name="T35" fmla="*/ 26 h 108"/>
                <a:gd name="T36" fmla="*/ 122 w 142"/>
                <a:gd name="T37" fmla="*/ 34 h 108"/>
                <a:gd name="T38" fmla="*/ 134 w 142"/>
                <a:gd name="T39" fmla="*/ 48 h 108"/>
                <a:gd name="T40" fmla="*/ 134 w 142"/>
                <a:gd name="T41" fmla="*/ 48 h 108"/>
                <a:gd name="T42" fmla="*/ 142 w 142"/>
                <a:gd name="T43" fmla="*/ 58 h 108"/>
                <a:gd name="T44" fmla="*/ 142 w 142"/>
                <a:gd name="T45" fmla="*/ 64 h 108"/>
                <a:gd name="T46" fmla="*/ 142 w 142"/>
                <a:gd name="T47" fmla="*/ 66 h 108"/>
                <a:gd name="T48" fmla="*/ 140 w 142"/>
                <a:gd name="T49" fmla="*/ 66 h 108"/>
                <a:gd name="T50" fmla="*/ 132 w 142"/>
                <a:gd name="T51" fmla="*/ 66 h 108"/>
                <a:gd name="T52" fmla="*/ 132 w 142"/>
                <a:gd name="T53" fmla="*/ 66 h 108"/>
                <a:gd name="T54" fmla="*/ 118 w 142"/>
                <a:gd name="T55" fmla="*/ 64 h 108"/>
                <a:gd name="T56" fmla="*/ 94 w 142"/>
                <a:gd name="T57" fmla="*/ 62 h 108"/>
                <a:gd name="T58" fmla="*/ 82 w 142"/>
                <a:gd name="T59" fmla="*/ 62 h 108"/>
                <a:gd name="T60" fmla="*/ 68 w 142"/>
                <a:gd name="T61" fmla="*/ 64 h 108"/>
                <a:gd name="T62" fmla="*/ 56 w 142"/>
                <a:gd name="T63" fmla="*/ 68 h 108"/>
                <a:gd name="T64" fmla="*/ 46 w 142"/>
                <a:gd name="T65" fmla="*/ 74 h 108"/>
                <a:gd name="T66" fmla="*/ 46 w 142"/>
                <a:gd name="T67" fmla="*/ 74 h 108"/>
                <a:gd name="T68" fmla="*/ 0 w 142"/>
                <a:gd name="T69" fmla="*/ 108 h 108"/>
                <a:gd name="T70" fmla="*/ 0 w 142"/>
                <a:gd name="T71" fmla="*/ 92 h 108"/>
                <a:gd name="T72" fmla="*/ 0 w 142"/>
                <a:gd name="T73" fmla="*/ 9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108">
                  <a:moveTo>
                    <a:pt x="0" y="92"/>
                  </a:moveTo>
                  <a:lnTo>
                    <a:pt x="0" y="92"/>
                  </a:lnTo>
                  <a:lnTo>
                    <a:pt x="2" y="74"/>
                  </a:lnTo>
                  <a:lnTo>
                    <a:pt x="4" y="60"/>
                  </a:lnTo>
                  <a:lnTo>
                    <a:pt x="10" y="42"/>
                  </a:lnTo>
                  <a:lnTo>
                    <a:pt x="16" y="26"/>
                  </a:lnTo>
                  <a:lnTo>
                    <a:pt x="22" y="20"/>
                  </a:lnTo>
                  <a:lnTo>
                    <a:pt x="26" y="12"/>
                  </a:lnTo>
                  <a:lnTo>
                    <a:pt x="32" y="8"/>
                  </a:lnTo>
                  <a:lnTo>
                    <a:pt x="40" y="4"/>
                  </a:lnTo>
                  <a:lnTo>
                    <a:pt x="48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4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10" y="18"/>
                  </a:lnTo>
                  <a:lnTo>
                    <a:pt x="116" y="26"/>
                  </a:lnTo>
                  <a:lnTo>
                    <a:pt x="122" y="34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42" y="58"/>
                  </a:lnTo>
                  <a:lnTo>
                    <a:pt x="142" y="64"/>
                  </a:lnTo>
                  <a:lnTo>
                    <a:pt x="142" y="66"/>
                  </a:lnTo>
                  <a:lnTo>
                    <a:pt x="140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18" y="64"/>
                  </a:lnTo>
                  <a:lnTo>
                    <a:pt x="94" y="62"/>
                  </a:lnTo>
                  <a:lnTo>
                    <a:pt x="82" y="62"/>
                  </a:lnTo>
                  <a:lnTo>
                    <a:pt x="68" y="64"/>
                  </a:lnTo>
                  <a:lnTo>
                    <a:pt x="56" y="68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0" y="108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5" name="Freeform 86"/>
            <p:cNvSpPr>
              <a:spLocks/>
            </p:cNvSpPr>
            <p:nvPr/>
          </p:nvSpPr>
          <p:spPr bwMode="auto">
            <a:xfrm>
              <a:off x="2631" y="1892"/>
              <a:ext cx="186" cy="134"/>
            </a:xfrm>
            <a:custGeom>
              <a:avLst/>
              <a:gdLst>
                <a:gd name="T0" fmla="*/ 0 w 186"/>
                <a:gd name="T1" fmla="*/ 134 h 134"/>
                <a:gd name="T2" fmla="*/ 0 w 186"/>
                <a:gd name="T3" fmla="*/ 134 h 134"/>
                <a:gd name="T4" fmla="*/ 0 w 186"/>
                <a:gd name="T5" fmla="*/ 126 h 134"/>
                <a:gd name="T6" fmla="*/ 4 w 186"/>
                <a:gd name="T7" fmla="*/ 108 h 134"/>
                <a:gd name="T8" fmla="*/ 10 w 186"/>
                <a:gd name="T9" fmla="*/ 84 h 134"/>
                <a:gd name="T10" fmla="*/ 18 w 186"/>
                <a:gd name="T11" fmla="*/ 60 h 134"/>
                <a:gd name="T12" fmla="*/ 24 w 186"/>
                <a:gd name="T13" fmla="*/ 48 h 134"/>
                <a:gd name="T14" fmla="*/ 32 w 186"/>
                <a:gd name="T15" fmla="*/ 36 h 134"/>
                <a:gd name="T16" fmla="*/ 40 w 186"/>
                <a:gd name="T17" fmla="*/ 24 h 134"/>
                <a:gd name="T18" fmla="*/ 50 w 186"/>
                <a:gd name="T19" fmla="*/ 16 h 134"/>
                <a:gd name="T20" fmla="*/ 60 w 186"/>
                <a:gd name="T21" fmla="*/ 8 h 134"/>
                <a:gd name="T22" fmla="*/ 72 w 186"/>
                <a:gd name="T23" fmla="*/ 2 h 134"/>
                <a:gd name="T24" fmla="*/ 84 w 186"/>
                <a:gd name="T25" fmla="*/ 0 h 134"/>
                <a:gd name="T26" fmla="*/ 98 w 186"/>
                <a:gd name="T27" fmla="*/ 0 h 134"/>
                <a:gd name="T28" fmla="*/ 98 w 186"/>
                <a:gd name="T29" fmla="*/ 0 h 134"/>
                <a:gd name="T30" fmla="*/ 118 w 186"/>
                <a:gd name="T31" fmla="*/ 4 h 134"/>
                <a:gd name="T32" fmla="*/ 136 w 186"/>
                <a:gd name="T33" fmla="*/ 8 h 134"/>
                <a:gd name="T34" fmla="*/ 150 w 186"/>
                <a:gd name="T35" fmla="*/ 14 h 134"/>
                <a:gd name="T36" fmla="*/ 162 w 186"/>
                <a:gd name="T37" fmla="*/ 22 h 134"/>
                <a:gd name="T38" fmla="*/ 172 w 186"/>
                <a:gd name="T39" fmla="*/ 30 h 134"/>
                <a:gd name="T40" fmla="*/ 178 w 186"/>
                <a:gd name="T41" fmla="*/ 38 h 134"/>
                <a:gd name="T42" fmla="*/ 182 w 186"/>
                <a:gd name="T43" fmla="*/ 46 h 134"/>
                <a:gd name="T44" fmla="*/ 184 w 186"/>
                <a:gd name="T45" fmla="*/ 54 h 134"/>
                <a:gd name="T46" fmla="*/ 186 w 186"/>
                <a:gd name="T47" fmla="*/ 62 h 134"/>
                <a:gd name="T48" fmla="*/ 184 w 186"/>
                <a:gd name="T49" fmla="*/ 68 h 134"/>
                <a:gd name="T50" fmla="*/ 180 w 186"/>
                <a:gd name="T51" fmla="*/ 74 h 134"/>
                <a:gd name="T52" fmla="*/ 174 w 186"/>
                <a:gd name="T53" fmla="*/ 76 h 134"/>
                <a:gd name="T54" fmla="*/ 168 w 186"/>
                <a:gd name="T55" fmla="*/ 78 h 134"/>
                <a:gd name="T56" fmla="*/ 160 w 186"/>
                <a:gd name="T57" fmla="*/ 78 h 134"/>
                <a:gd name="T58" fmla="*/ 150 w 186"/>
                <a:gd name="T59" fmla="*/ 74 h 134"/>
                <a:gd name="T60" fmla="*/ 138 w 186"/>
                <a:gd name="T61" fmla="*/ 68 h 134"/>
                <a:gd name="T62" fmla="*/ 138 w 186"/>
                <a:gd name="T63" fmla="*/ 68 h 134"/>
                <a:gd name="T64" fmla="*/ 114 w 186"/>
                <a:gd name="T65" fmla="*/ 52 h 134"/>
                <a:gd name="T66" fmla="*/ 102 w 186"/>
                <a:gd name="T67" fmla="*/ 46 h 134"/>
                <a:gd name="T68" fmla="*/ 88 w 186"/>
                <a:gd name="T69" fmla="*/ 42 h 134"/>
                <a:gd name="T70" fmla="*/ 74 w 186"/>
                <a:gd name="T71" fmla="*/ 42 h 134"/>
                <a:gd name="T72" fmla="*/ 66 w 186"/>
                <a:gd name="T73" fmla="*/ 44 h 134"/>
                <a:gd name="T74" fmla="*/ 60 w 186"/>
                <a:gd name="T75" fmla="*/ 48 h 134"/>
                <a:gd name="T76" fmla="*/ 52 w 186"/>
                <a:gd name="T77" fmla="*/ 52 h 134"/>
                <a:gd name="T78" fmla="*/ 44 w 186"/>
                <a:gd name="T79" fmla="*/ 58 h 134"/>
                <a:gd name="T80" fmla="*/ 28 w 186"/>
                <a:gd name="T81" fmla="*/ 76 h 134"/>
                <a:gd name="T82" fmla="*/ 28 w 186"/>
                <a:gd name="T83" fmla="*/ 76 h 134"/>
                <a:gd name="T84" fmla="*/ 8 w 186"/>
                <a:gd name="T85" fmla="*/ 122 h 134"/>
                <a:gd name="T86" fmla="*/ 0 w 186"/>
                <a:gd name="T87" fmla="*/ 134 h 134"/>
                <a:gd name="T88" fmla="*/ 0 w 186"/>
                <a:gd name="T8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6" h="134">
                  <a:moveTo>
                    <a:pt x="0" y="134"/>
                  </a:moveTo>
                  <a:lnTo>
                    <a:pt x="0" y="134"/>
                  </a:lnTo>
                  <a:lnTo>
                    <a:pt x="0" y="126"/>
                  </a:lnTo>
                  <a:lnTo>
                    <a:pt x="4" y="108"/>
                  </a:lnTo>
                  <a:lnTo>
                    <a:pt x="10" y="84"/>
                  </a:lnTo>
                  <a:lnTo>
                    <a:pt x="18" y="60"/>
                  </a:lnTo>
                  <a:lnTo>
                    <a:pt x="24" y="48"/>
                  </a:lnTo>
                  <a:lnTo>
                    <a:pt x="32" y="36"/>
                  </a:lnTo>
                  <a:lnTo>
                    <a:pt x="40" y="24"/>
                  </a:lnTo>
                  <a:lnTo>
                    <a:pt x="50" y="16"/>
                  </a:lnTo>
                  <a:lnTo>
                    <a:pt x="60" y="8"/>
                  </a:lnTo>
                  <a:lnTo>
                    <a:pt x="72" y="2"/>
                  </a:lnTo>
                  <a:lnTo>
                    <a:pt x="84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18" y="4"/>
                  </a:lnTo>
                  <a:lnTo>
                    <a:pt x="136" y="8"/>
                  </a:lnTo>
                  <a:lnTo>
                    <a:pt x="150" y="14"/>
                  </a:lnTo>
                  <a:lnTo>
                    <a:pt x="162" y="22"/>
                  </a:lnTo>
                  <a:lnTo>
                    <a:pt x="172" y="30"/>
                  </a:lnTo>
                  <a:lnTo>
                    <a:pt x="178" y="38"/>
                  </a:lnTo>
                  <a:lnTo>
                    <a:pt x="182" y="46"/>
                  </a:lnTo>
                  <a:lnTo>
                    <a:pt x="184" y="54"/>
                  </a:lnTo>
                  <a:lnTo>
                    <a:pt x="186" y="62"/>
                  </a:lnTo>
                  <a:lnTo>
                    <a:pt x="184" y="68"/>
                  </a:lnTo>
                  <a:lnTo>
                    <a:pt x="180" y="74"/>
                  </a:lnTo>
                  <a:lnTo>
                    <a:pt x="174" y="76"/>
                  </a:lnTo>
                  <a:lnTo>
                    <a:pt x="168" y="78"/>
                  </a:lnTo>
                  <a:lnTo>
                    <a:pt x="160" y="78"/>
                  </a:lnTo>
                  <a:lnTo>
                    <a:pt x="150" y="74"/>
                  </a:lnTo>
                  <a:lnTo>
                    <a:pt x="138" y="68"/>
                  </a:lnTo>
                  <a:lnTo>
                    <a:pt x="138" y="68"/>
                  </a:lnTo>
                  <a:lnTo>
                    <a:pt x="114" y="52"/>
                  </a:lnTo>
                  <a:lnTo>
                    <a:pt x="102" y="46"/>
                  </a:lnTo>
                  <a:lnTo>
                    <a:pt x="88" y="42"/>
                  </a:lnTo>
                  <a:lnTo>
                    <a:pt x="74" y="42"/>
                  </a:lnTo>
                  <a:lnTo>
                    <a:pt x="66" y="44"/>
                  </a:lnTo>
                  <a:lnTo>
                    <a:pt x="60" y="48"/>
                  </a:lnTo>
                  <a:lnTo>
                    <a:pt x="52" y="52"/>
                  </a:lnTo>
                  <a:lnTo>
                    <a:pt x="44" y="58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8" y="122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6" name="Freeform 87"/>
            <p:cNvSpPr>
              <a:spLocks/>
            </p:cNvSpPr>
            <p:nvPr/>
          </p:nvSpPr>
          <p:spPr bwMode="auto">
            <a:xfrm>
              <a:off x="2689" y="2326"/>
              <a:ext cx="98" cy="56"/>
            </a:xfrm>
            <a:custGeom>
              <a:avLst/>
              <a:gdLst>
                <a:gd name="T0" fmla="*/ 98 w 98"/>
                <a:gd name="T1" fmla="*/ 12 h 56"/>
                <a:gd name="T2" fmla="*/ 98 w 98"/>
                <a:gd name="T3" fmla="*/ 12 h 56"/>
                <a:gd name="T4" fmla="*/ 98 w 98"/>
                <a:gd name="T5" fmla="*/ 18 h 56"/>
                <a:gd name="T6" fmla="*/ 98 w 98"/>
                <a:gd name="T7" fmla="*/ 24 h 56"/>
                <a:gd name="T8" fmla="*/ 94 w 98"/>
                <a:gd name="T9" fmla="*/ 28 h 56"/>
                <a:gd name="T10" fmla="*/ 90 w 98"/>
                <a:gd name="T11" fmla="*/ 34 h 56"/>
                <a:gd name="T12" fmla="*/ 76 w 98"/>
                <a:gd name="T13" fmla="*/ 44 h 56"/>
                <a:gd name="T14" fmla="*/ 58 w 98"/>
                <a:gd name="T15" fmla="*/ 52 h 56"/>
                <a:gd name="T16" fmla="*/ 58 w 98"/>
                <a:gd name="T17" fmla="*/ 52 h 56"/>
                <a:gd name="T18" fmla="*/ 40 w 98"/>
                <a:gd name="T19" fmla="*/ 56 h 56"/>
                <a:gd name="T20" fmla="*/ 22 w 98"/>
                <a:gd name="T21" fmla="*/ 56 h 56"/>
                <a:gd name="T22" fmla="*/ 14 w 98"/>
                <a:gd name="T23" fmla="*/ 54 h 56"/>
                <a:gd name="T24" fmla="*/ 8 w 98"/>
                <a:gd name="T25" fmla="*/ 52 h 56"/>
                <a:gd name="T26" fmla="*/ 4 w 98"/>
                <a:gd name="T27" fmla="*/ 48 h 56"/>
                <a:gd name="T28" fmla="*/ 2 w 98"/>
                <a:gd name="T29" fmla="*/ 44 h 56"/>
                <a:gd name="T30" fmla="*/ 2 w 98"/>
                <a:gd name="T31" fmla="*/ 44 h 56"/>
                <a:gd name="T32" fmla="*/ 0 w 98"/>
                <a:gd name="T33" fmla="*/ 38 h 56"/>
                <a:gd name="T34" fmla="*/ 2 w 98"/>
                <a:gd name="T35" fmla="*/ 32 h 56"/>
                <a:gd name="T36" fmla="*/ 4 w 98"/>
                <a:gd name="T37" fmla="*/ 28 h 56"/>
                <a:gd name="T38" fmla="*/ 10 w 98"/>
                <a:gd name="T39" fmla="*/ 22 h 56"/>
                <a:gd name="T40" fmla="*/ 22 w 98"/>
                <a:gd name="T41" fmla="*/ 12 h 56"/>
                <a:gd name="T42" fmla="*/ 40 w 98"/>
                <a:gd name="T43" fmla="*/ 4 h 56"/>
                <a:gd name="T44" fmla="*/ 40 w 98"/>
                <a:gd name="T45" fmla="*/ 4 h 56"/>
                <a:gd name="T46" fmla="*/ 60 w 98"/>
                <a:gd name="T47" fmla="*/ 0 h 56"/>
                <a:gd name="T48" fmla="*/ 78 w 98"/>
                <a:gd name="T49" fmla="*/ 0 h 56"/>
                <a:gd name="T50" fmla="*/ 84 w 98"/>
                <a:gd name="T51" fmla="*/ 2 h 56"/>
                <a:gd name="T52" fmla="*/ 90 w 98"/>
                <a:gd name="T53" fmla="*/ 4 h 56"/>
                <a:gd name="T54" fmla="*/ 94 w 98"/>
                <a:gd name="T55" fmla="*/ 8 h 56"/>
                <a:gd name="T56" fmla="*/ 98 w 98"/>
                <a:gd name="T57" fmla="*/ 12 h 56"/>
                <a:gd name="T58" fmla="*/ 98 w 98"/>
                <a:gd name="T59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" h="56">
                  <a:moveTo>
                    <a:pt x="98" y="12"/>
                  </a:moveTo>
                  <a:lnTo>
                    <a:pt x="98" y="12"/>
                  </a:lnTo>
                  <a:lnTo>
                    <a:pt x="98" y="18"/>
                  </a:lnTo>
                  <a:lnTo>
                    <a:pt x="98" y="24"/>
                  </a:lnTo>
                  <a:lnTo>
                    <a:pt x="94" y="28"/>
                  </a:lnTo>
                  <a:lnTo>
                    <a:pt x="90" y="34"/>
                  </a:lnTo>
                  <a:lnTo>
                    <a:pt x="76" y="44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14" y="54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10" y="22"/>
                  </a:lnTo>
                  <a:lnTo>
                    <a:pt x="22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60" y="0"/>
                  </a:lnTo>
                  <a:lnTo>
                    <a:pt x="78" y="0"/>
                  </a:lnTo>
                  <a:lnTo>
                    <a:pt x="84" y="2"/>
                  </a:lnTo>
                  <a:lnTo>
                    <a:pt x="90" y="4"/>
                  </a:lnTo>
                  <a:lnTo>
                    <a:pt x="94" y="8"/>
                  </a:lnTo>
                  <a:lnTo>
                    <a:pt x="98" y="12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F7F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7" name="Freeform 88"/>
            <p:cNvSpPr>
              <a:spLocks/>
            </p:cNvSpPr>
            <p:nvPr/>
          </p:nvSpPr>
          <p:spPr bwMode="auto">
            <a:xfrm>
              <a:off x="2691" y="2326"/>
              <a:ext cx="94" cy="56"/>
            </a:xfrm>
            <a:custGeom>
              <a:avLst/>
              <a:gdLst>
                <a:gd name="T0" fmla="*/ 2 w 94"/>
                <a:gd name="T1" fmla="*/ 44 h 56"/>
                <a:gd name="T2" fmla="*/ 2 w 94"/>
                <a:gd name="T3" fmla="*/ 44 h 56"/>
                <a:gd name="T4" fmla="*/ 0 w 94"/>
                <a:gd name="T5" fmla="*/ 38 h 56"/>
                <a:gd name="T6" fmla="*/ 2 w 94"/>
                <a:gd name="T7" fmla="*/ 32 h 56"/>
                <a:gd name="T8" fmla="*/ 4 w 94"/>
                <a:gd name="T9" fmla="*/ 28 h 56"/>
                <a:gd name="T10" fmla="*/ 8 w 94"/>
                <a:gd name="T11" fmla="*/ 22 h 56"/>
                <a:gd name="T12" fmla="*/ 22 w 94"/>
                <a:gd name="T13" fmla="*/ 12 h 56"/>
                <a:gd name="T14" fmla="*/ 40 w 94"/>
                <a:gd name="T15" fmla="*/ 4 h 56"/>
                <a:gd name="T16" fmla="*/ 40 w 94"/>
                <a:gd name="T17" fmla="*/ 4 h 56"/>
                <a:gd name="T18" fmla="*/ 58 w 94"/>
                <a:gd name="T19" fmla="*/ 0 h 56"/>
                <a:gd name="T20" fmla="*/ 74 w 94"/>
                <a:gd name="T21" fmla="*/ 0 h 56"/>
                <a:gd name="T22" fmla="*/ 82 w 94"/>
                <a:gd name="T23" fmla="*/ 2 h 56"/>
                <a:gd name="T24" fmla="*/ 86 w 94"/>
                <a:gd name="T25" fmla="*/ 4 h 56"/>
                <a:gd name="T26" fmla="*/ 92 w 94"/>
                <a:gd name="T27" fmla="*/ 8 h 56"/>
                <a:gd name="T28" fmla="*/ 94 w 94"/>
                <a:gd name="T29" fmla="*/ 14 h 56"/>
                <a:gd name="T30" fmla="*/ 94 w 94"/>
                <a:gd name="T31" fmla="*/ 14 h 56"/>
                <a:gd name="T32" fmla="*/ 94 w 94"/>
                <a:gd name="T33" fmla="*/ 18 h 56"/>
                <a:gd name="T34" fmla="*/ 94 w 94"/>
                <a:gd name="T35" fmla="*/ 24 h 56"/>
                <a:gd name="T36" fmla="*/ 90 w 94"/>
                <a:gd name="T37" fmla="*/ 28 h 56"/>
                <a:gd name="T38" fmla="*/ 86 w 94"/>
                <a:gd name="T39" fmla="*/ 34 h 56"/>
                <a:gd name="T40" fmla="*/ 74 w 94"/>
                <a:gd name="T41" fmla="*/ 44 h 56"/>
                <a:gd name="T42" fmla="*/ 56 w 94"/>
                <a:gd name="T43" fmla="*/ 52 h 56"/>
                <a:gd name="T44" fmla="*/ 56 w 94"/>
                <a:gd name="T45" fmla="*/ 52 h 56"/>
                <a:gd name="T46" fmla="*/ 38 w 94"/>
                <a:gd name="T47" fmla="*/ 56 h 56"/>
                <a:gd name="T48" fmla="*/ 20 w 94"/>
                <a:gd name="T49" fmla="*/ 56 h 56"/>
                <a:gd name="T50" fmla="*/ 14 w 94"/>
                <a:gd name="T51" fmla="*/ 54 h 56"/>
                <a:gd name="T52" fmla="*/ 8 w 94"/>
                <a:gd name="T53" fmla="*/ 52 h 56"/>
                <a:gd name="T54" fmla="*/ 4 w 94"/>
                <a:gd name="T55" fmla="*/ 48 h 56"/>
                <a:gd name="T56" fmla="*/ 2 w 94"/>
                <a:gd name="T57" fmla="*/ 44 h 56"/>
                <a:gd name="T58" fmla="*/ 2 w 94"/>
                <a:gd name="T59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56">
                  <a:moveTo>
                    <a:pt x="2" y="44"/>
                  </a:moveTo>
                  <a:lnTo>
                    <a:pt x="2" y="44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8" y="22"/>
                  </a:lnTo>
                  <a:lnTo>
                    <a:pt x="22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58" y="0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92" y="8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8"/>
                  </a:lnTo>
                  <a:lnTo>
                    <a:pt x="94" y="24"/>
                  </a:lnTo>
                  <a:lnTo>
                    <a:pt x="90" y="28"/>
                  </a:lnTo>
                  <a:lnTo>
                    <a:pt x="86" y="34"/>
                  </a:lnTo>
                  <a:lnTo>
                    <a:pt x="74" y="44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38" y="56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8" name="Freeform 89"/>
            <p:cNvSpPr>
              <a:spLocks/>
            </p:cNvSpPr>
            <p:nvPr/>
          </p:nvSpPr>
          <p:spPr bwMode="auto">
            <a:xfrm>
              <a:off x="2693" y="2328"/>
              <a:ext cx="90" cy="52"/>
            </a:xfrm>
            <a:custGeom>
              <a:avLst/>
              <a:gdLst>
                <a:gd name="T0" fmla="*/ 2 w 90"/>
                <a:gd name="T1" fmla="*/ 40 h 52"/>
                <a:gd name="T2" fmla="*/ 2 w 90"/>
                <a:gd name="T3" fmla="*/ 40 h 52"/>
                <a:gd name="T4" fmla="*/ 0 w 90"/>
                <a:gd name="T5" fmla="*/ 36 h 52"/>
                <a:gd name="T6" fmla="*/ 2 w 90"/>
                <a:gd name="T7" fmla="*/ 30 h 52"/>
                <a:gd name="T8" fmla="*/ 4 w 90"/>
                <a:gd name="T9" fmla="*/ 26 h 52"/>
                <a:gd name="T10" fmla="*/ 8 w 90"/>
                <a:gd name="T11" fmla="*/ 20 h 52"/>
                <a:gd name="T12" fmla="*/ 20 w 90"/>
                <a:gd name="T13" fmla="*/ 10 h 52"/>
                <a:gd name="T14" fmla="*/ 38 w 90"/>
                <a:gd name="T15" fmla="*/ 4 h 52"/>
                <a:gd name="T16" fmla="*/ 38 w 90"/>
                <a:gd name="T17" fmla="*/ 4 h 52"/>
                <a:gd name="T18" fmla="*/ 56 w 90"/>
                <a:gd name="T19" fmla="*/ 0 h 52"/>
                <a:gd name="T20" fmla="*/ 72 w 90"/>
                <a:gd name="T21" fmla="*/ 0 h 52"/>
                <a:gd name="T22" fmla="*/ 78 w 90"/>
                <a:gd name="T23" fmla="*/ 2 h 52"/>
                <a:gd name="T24" fmla="*/ 84 w 90"/>
                <a:gd name="T25" fmla="*/ 4 h 52"/>
                <a:gd name="T26" fmla="*/ 88 w 90"/>
                <a:gd name="T27" fmla="*/ 8 h 52"/>
                <a:gd name="T28" fmla="*/ 90 w 90"/>
                <a:gd name="T29" fmla="*/ 12 h 52"/>
                <a:gd name="T30" fmla="*/ 90 w 90"/>
                <a:gd name="T31" fmla="*/ 12 h 52"/>
                <a:gd name="T32" fmla="*/ 90 w 90"/>
                <a:gd name="T33" fmla="*/ 16 h 52"/>
                <a:gd name="T34" fmla="*/ 90 w 90"/>
                <a:gd name="T35" fmla="*/ 22 h 52"/>
                <a:gd name="T36" fmla="*/ 88 w 90"/>
                <a:gd name="T37" fmla="*/ 26 h 52"/>
                <a:gd name="T38" fmla="*/ 82 w 90"/>
                <a:gd name="T39" fmla="*/ 32 h 52"/>
                <a:gd name="T40" fmla="*/ 70 w 90"/>
                <a:gd name="T41" fmla="*/ 42 h 52"/>
                <a:gd name="T42" fmla="*/ 54 w 90"/>
                <a:gd name="T43" fmla="*/ 48 h 52"/>
                <a:gd name="T44" fmla="*/ 54 w 90"/>
                <a:gd name="T45" fmla="*/ 48 h 52"/>
                <a:gd name="T46" fmla="*/ 36 w 90"/>
                <a:gd name="T47" fmla="*/ 52 h 52"/>
                <a:gd name="T48" fmla="*/ 20 w 90"/>
                <a:gd name="T49" fmla="*/ 52 h 52"/>
                <a:gd name="T50" fmla="*/ 14 w 90"/>
                <a:gd name="T51" fmla="*/ 50 h 52"/>
                <a:gd name="T52" fmla="*/ 8 w 90"/>
                <a:gd name="T53" fmla="*/ 48 h 52"/>
                <a:gd name="T54" fmla="*/ 4 w 90"/>
                <a:gd name="T55" fmla="*/ 44 h 52"/>
                <a:gd name="T56" fmla="*/ 2 w 90"/>
                <a:gd name="T57" fmla="*/ 40 h 52"/>
                <a:gd name="T58" fmla="*/ 2 w 90"/>
                <a:gd name="T5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" h="52">
                  <a:moveTo>
                    <a:pt x="2" y="40"/>
                  </a:moveTo>
                  <a:lnTo>
                    <a:pt x="2" y="40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20" y="10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4" y="4"/>
                  </a:lnTo>
                  <a:lnTo>
                    <a:pt x="88" y="8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6"/>
                  </a:lnTo>
                  <a:lnTo>
                    <a:pt x="90" y="22"/>
                  </a:lnTo>
                  <a:lnTo>
                    <a:pt x="88" y="26"/>
                  </a:lnTo>
                  <a:lnTo>
                    <a:pt x="82" y="32"/>
                  </a:lnTo>
                  <a:lnTo>
                    <a:pt x="70" y="42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36" y="52"/>
                  </a:lnTo>
                  <a:lnTo>
                    <a:pt x="20" y="52"/>
                  </a:lnTo>
                  <a:lnTo>
                    <a:pt x="14" y="50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9" name="Freeform 90"/>
            <p:cNvSpPr>
              <a:spLocks/>
            </p:cNvSpPr>
            <p:nvPr/>
          </p:nvSpPr>
          <p:spPr bwMode="auto">
            <a:xfrm>
              <a:off x="2695" y="2328"/>
              <a:ext cx="86" cy="52"/>
            </a:xfrm>
            <a:custGeom>
              <a:avLst/>
              <a:gdLst>
                <a:gd name="T0" fmla="*/ 0 w 86"/>
                <a:gd name="T1" fmla="*/ 40 h 52"/>
                <a:gd name="T2" fmla="*/ 0 w 86"/>
                <a:gd name="T3" fmla="*/ 40 h 52"/>
                <a:gd name="T4" fmla="*/ 0 w 86"/>
                <a:gd name="T5" fmla="*/ 36 h 52"/>
                <a:gd name="T6" fmla="*/ 2 w 86"/>
                <a:gd name="T7" fmla="*/ 30 h 52"/>
                <a:gd name="T8" fmla="*/ 4 w 86"/>
                <a:gd name="T9" fmla="*/ 26 h 52"/>
                <a:gd name="T10" fmla="*/ 8 w 86"/>
                <a:gd name="T11" fmla="*/ 20 h 52"/>
                <a:gd name="T12" fmla="*/ 20 w 86"/>
                <a:gd name="T13" fmla="*/ 12 h 52"/>
                <a:gd name="T14" fmla="*/ 36 w 86"/>
                <a:gd name="T15" fmla="*/ 4 h 52"/>
                <a:gd name="T16" fmla="*/ 36 w 86"/>
                <a:gd name="T17" fmla="*/ 4 h 52"/>
                <a:gd name="T18" fmla="*/ 52 w 86"/>
                <a:gd name="T19" fmla="*/ 0 h 52"/>
                <a:gd name="T20" fmla="*/ 68 w 86"/>
                <a:gd name="T21" fmla="*/ 0 h 52"/>
                <a:gd name="T22" fmla="*/ 74 w 86"/>
                <a:gd name="T23" fmla="*/ 2 h 52"/>
                <a:gd name="T24" fmla="*/ 80 w 86"/>
                <a:gd name="T25" fmla="*/ 4 h 52"/>
                <a:gd name="T26" fmla="*/ 84 w 86"/>
                <a:gd name="T27" fmla="*/ 8 h 52"/>
                <a:gd name="T28" fmla="*/ 86 w 86"/>
                <a:gd name="T29" fmla="*/ 12 h 52"/>
                <a:gd name="T30" fmla="*/ 86 w 86"/>
                <a:gd name="T31" fmla="*/ 12 h 52"/>
                <a:gd name="T32" fmla="*/ 86 w 86"/>
                <a:gd name="T33" fmla="*/ 16 h 52"/>
                <a:gd name="T34" fmla="*/ 86 w 86"/>
                <a:gd name="T35" fmla="*/ 22 h 52"/>
                <a:gd name="T36" fmla="*/ 84 w 86"/>
                <a:gd name="T37" fmla="*/ 26 h 52"/>
                <a:gd name="T38" fmla="*/ 80 w 86"/>
                <a:gd name="T39" fmla="*/ 32 h 52"/>
                <a:gd name="T40" fmla="*/ 68 w 86"/>
                <a:gd name="T41" fmla="*/ 40 h 52"/>
                <a:gd name="T42" fmla="*/ 52 w 86"/>
                <a:gd name="T43" fmla="*/ 48 h 52"/>
                <a:gd name="T44" fmla="*/ 52 w 86"/>
                <a:gd name="T45" fmla="*/ 48 h 52"/>
                <a:gd name="T46" fmla="*/ 34 w 86"/>
                <a:gd name="T47" fmla="*/ 52 h 52"/>
                <a:gd name="T48" fmla="*/ 18 w 86"/>
                <a:gd name="T49" fmla="*/ 52 h 52"/>
                <a:gd name="T50" fmla="*/ 12 w 86"/>
                <a:gd name="T51" fmla="*/ 50 h 52"/>
                <a:gd name="T52" fmla="*/ 8 w 86"/>
                <a:gd name="T53" fmla="*/ 48 h 52"/>
                <a:gd name="T54" fmla="*/ 4 w 86"/>
                <a:gd name="T55" fmla="*/ 44 h 52"/>
                <a:gd name="T56" fmla="*/ 0 w 86"/>
                <a:gd name="T57" fmla="*/ 40 h 52"/>
                <a:gd name="T58" fmla="*/ 0 w 86"/>
                <a:gd name="T5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52">
                  <a:moveTo>
                    <a:pt x="0" y="40"/>
                  </a:moveTo>
                  <a:lnTo>
                    <a:pt x="0" y="40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20" y="12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52" y="0"/>
                  </a:lnTo>
                  <a:lnTo>
                    <a:pt x="68" y="0"/>
                  </a:lnTo>
                  <a:lnTo>
                    <a:pt x="74" y="2"/>
                  </a:lnTo>
                  <a:lnTo>
                    <a:pt x="80" y="4"/>
                  </a:lnTo>
                  <a:lnTo>
                    <a:pt x="84" y="8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6"/>
                  </a:lnTo>
                  <a:lnTo>
                    <a:pt x="86" y="22"/>
                  </a:lnTo>
                  <a:lnTo>
                    <a:pt x="84" y="26"/>
                  </a:lnTo>
                  <a:lnTo>
                    <a:pt x="80" y="32"/>
                  </a:lnTo>
                  <a:lnTo>
                    <a:pt x="68" y="40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34" y="52"/>
                  </a:lnTo>
                  <a:lnTo>
                    <a:pt x="18" y="52"/>
                  </a:lnTo>
                  <a:lnTo>
                    <a:pt x="12" y="50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0" name="Freeform 91"/>
            <p:cNvSpPr>
              <a:spLocks/>
            </p:cNvSpPr>
            <p:nvPr/>
          </p:nvSpPr>
          <p:spPr bwMode="auto">
            <a:xfrm>
              <a:off x="2697" y="2330"/>
              <a:ext cx="84" cy="48"/>
            </a:xfrm>
            <a:custGeom>
              <a:avLst/>
              <a:gdLst>
                <a:gd name="T0" fmla="*/ 0 w 84"/>
                <a:gd name="T1" fmla="*/ 38 h 48"/>
                <a:gd name="T2" fmla="*/ 0 w 84"/>
                <a:gd name="T3" fmla="*/ 38 h 48"/>
                <a:gd name="T4" fmla="*/ 0 w 84"/>
                <a:gd name="T5" fmla="*/ 32 h 48"/>
                <a:gd name="T6" fmla="*/ 0 w 84"/>
                <a:gd name="T7" fmla="*/ 28 h 48"/>
                <a:gd name="T8" fmla="*/ 4 w 84"/>
                <a:gd name="T9" fmla="*/ 24 h 48"/>
                <a:gd name="T10" fmla="*/ 8 w 84"/>
                <a:gd name="T11" fmla="*/ 18 h 48"/>
                <a:gd name="T12" fmla="*/ 18 w 84"/>
                <a:gd name="T13" fmla="*/ 10 h 48"/>
                <a:gd name="T14" fmla="*/ 34 w 84"/>
                <a:gd name="T15" fmla="*/ 2 h 48"/>
                <a:gd name="T16" fmla="*/ 34 w 84"/>
                <a:gd name="T17" fmla="*/ 2 h 48"/>
                <a:gd name="T18" fmla="*/ 50 w 84"/>
                <a:gd name="T19" fmla="*/ 0 h 48"/>
                <a:gd name="T20" fmla="*/ 66 w 84"/>
                <a:gd name="T21" fmla="*/ 0 h 48"/>
                <a:gd name="T22" fmla="*/ 76 w 84"/>
                <a:gd name="T23" fmla="*/ 4 h 48"/>
                <a:gd name="T24" fmla="*/ 80 w 84"/>
                <a:gd name="T25" fmla="*/ 6 h 48"/>
                <a:gd name="T26" fmla="*/ 82 w 84"/>
                <a:gd name="T27" fmla="*/ 10 h 48"/>
                <a:gd name="T28" fmla="*/ 82 w 84"/>
                <a:gd name="T29" fmla="*/ 10 h 48"/>
                <a:gd name="T30" fmla="*/ 84 w 84"/>
                <a:gd name="T31" fmla="*/ 16 h 48"/>
                <a:gd name="T32" fmla="*/ 82 w 84"/>
                <a:gd name="T33" fmla="*/ 20 h 48"/>
                <a:gd name="T34" fmla="*/ 80 w 84"/>
                <a:gd name="T35" fmla="*/ 24 h 48"/>
                <a:gd name="T36" fmla="*/ 76 w 84"/>
                <a:gd name="T37" fmla="*/ 30 h 48"/>
                <a:gd name="T38" fmla="*/ 64 w 84"/>
                <a:gd name="T39" fmla="*/ 38 h 48"/>
                <a:gd name="T40" fmla="*/ 50 w 84"/>
                <a:gd name="T41" fmla="*/ 46 h 48"/>
                <a:gd name="T42" fmla="*/ 50 w 84"/>
                <a:gd name="T43" fmla="*/ 46 h 48"/>
                <a:gd name="T44" fmla="*/ 32 w 84"/>
                <a:gd name="T45" fmla="*/ 48 h 48"/>
                <a:gd name="T46" fmla="*/ 18 w 84"/>
                <a:gd name="T47" fmla="*/ 48 h 48"/>
                <a:gd name="T48" fmla="*/ 6 w 84"/>
                <a:gd name="T49" fmla="*/ 44 h 48"/>
                <a:gd name="T50" fmla="*/ 4 w 84"/>
                <a:gd name="T51" fmla="*/ 42 h 48"/>
                <a:gd name="T52" fmla="*/ 0 w 84"/>
                <a:gd name="T53" fmla="*/ 38 h 48"/>
                <a:gd name="T54" fmla="*/ 0 w 84"/>
                <a:gd name="T55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48">
                  <a:moveTo>
                    <a:pt x="0" y="38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8" y="1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6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4" y="16"/>
                  </a:lnTo>
                  <a:lnTo>
                    <a:pt x="82" y="20"/>
                  </a:lnTo>
                  <a:lnTo>
                    <a:pt x="80" y="24"/>
                  </a:lnTo>
                  <a:lnTo>
                    <a:pt x="76" y="30"/>
                  </a:lnTo>
                  <a:lnTo>
                    <a:pt x="64" y="38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32" y="48"/>
                  </a:lnTo>
                  <a:lnTo>
                    <a:pt x="18" y="48"/>
                  </a:lnTo>
                  <a:lnTo>
                    <a:pt x="6" y="44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1" name="Freeform 92"/>
            <p:cNvSpPr>
              <a:spLocks/>
            </p:cNvSpPr>
            <p:nvPr/>
          </p:nvSpPr>
          <p:spPr bwMode="auto">
            <a:xfrm>
              <a:off x="2699" y="2330"/>
              <a:ext cx="80" cy="48"/>
            </a:xfrm>
            <a:custGeom>
              <a:avLst/>
              <a:gdLst>
                <a:gd name="T0" fmla="*/ 0 w 80"/>
                <a:gd name="T1" fmla="*/ 36 h 48"/>
                <a:gd name="T2" fmla="*/ 0 w 80"/>
                <a:gd name="T3" fmla="*/ 36 h 48"/>
                <a:gd name="T4" fmla="*/ 0 w 80"/>
                <a:gd name="T5" fmla="*/ 32 h 48"/>
                <a:gd name="T6" fmla="*/ 0 w 80"/>
                <a:gd name="T7" fmla="*/ 28 h 48"/>
                <a:gd name="T8" fmla="*/ 6 w 80"/>
                <a:gd name="T9" fmla="*/ 18 h 48"/>
                <a:gd name="T10" fmla="*/ 18 w 80"/>
                <a:gd name="T11" fmla="*/ 10 h 48"/>
                <a:gd name="T12" fmla="*/ 32 w 80"/>
                <a:gd name="T13" fmla="*/ 4 h 48"/>
                <a:gd name="T14" fmla="*/ 32 w 80"/>
                <a:gd name="T15" fmla="*/ 4 h 48"/>
                <a:gd name="T16" fmla="*/ 48 w 80"/>
                <a:gd name="T17" fmla="*/ 0 h 48"/>
                <a:gd name="T18" fmla="*/ 62 w 80"/>
                <a:gd name="T19" fmla="*/ 0 h 48"/>
                <a:gd name="T20" fmla="*/ 72 w 80"/>
                <a:gd name="T21" fmla="*/ 4 h 48"/>
                <a:gd name="T22" fmla="*/ 76 w 80"/>
                <a:gd name="T23" fmla="*/ 8 h 48"/>
                <a:gd name="T24" fmla="*/ 78 w 80"/>
                <a:gd name="T25" fmla="*/ 12 h 48"/>
                <a:gd name="T26" fmla="*/ 78 w 80"/>
                <a:gd name="T27" fmla="*/ 12 h 48"/>
                <a:gd name="T28" fmla="*/ 80 w 80"/>
                <a:gd name="T29" fmla="*/ 16 h 48"/>
                <a:gd name="T30" fmla="*/ 78 w 80"/>
                <a:gd name="T31" fmla="*/ 20 h 48"/>
                <a:gd name="T32" fmla="*/ 72 w 80"/>
                <a:gd name="T33" fmla="*/ 30 h 48"/>
                <a:gd name="T34" fmla="*/ 62 w 80"/>
                <a:gd name="T35" fmla="*/ 38 h 48"/>
                <a:gd name="T36" fmla="*/ 46 w 80"/>
                <a:gd name="T37" fmla="*/ 44 h 48"/>
                <a:gd name="T38" fmla="*/ 46 w 80"/>
                <a:gd name="T39" fmla="*/ 44 h 48"/>
                <a:gd name="T40" fmla="*/ 32 w 80"/>
                <a:gd name="T41" fmla="*/ 48 h 48"/>
                <a:gd name="T42" fmla="*/ 18 w 80"/>
                <a:gd name="T43" fmla="*/ 48 h 48"/>
                <a:gd name="T44" fmla="*/ 6 w 80"/>
                <a:gd name="T45" fmla="*/ 44 h 48"/>
                <a:gd name="T46" fmla="*/ 2 w 80"/>
                <a:gd name="T47" fmla="*/ 40 h 48"/>
                <a:gd name="T48" fmla="*/ 0 w 80"/>
                <a:gd name="T49" fmla="*/ 36 h 48"/>
                <a:gd name="T50" fmla="*/ 0 w 80"/>
                <a:gd name="T51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48">
                  <a:moveTo>
                    <a:pt x="0" y="36"/>
                  </a:moveTo>
                  <a:lnTo>
                    <a:pt x="0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6" y="18"/>
                  </a:lnTo>
                  <a:lnTo>
                    <a:pt x="18" y="10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72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0" y="16"/>
                  </a:lnTo>
                  <a:lnTo>
                    <a:pt x="78" y="20"/>
                  </a:lnTo>
                  <a:lnTo>
                    <a:pt x="72" y="30"/>
                  </a:lnTo>
                  <a:lnTo>
                    <a:pt x="62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32" y="48"/>
                  </a:lnTo>
                  <a:lnTo>
                    <a:pt x="18" y="48"/>
                  </a:lnTo>
                  <a:lnTo>
                    <a:pt x="6" y="44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2" name="Freeform 93"/>
            <p:cNvSpPr>
              <a:spLocks/>
            </p:cNvSpPr>
            <p:nvPr/>
          </p:nvSpPr>
          <p:spPr bwMode="auto">
            <a:xfrm>
              <a:off x="2701" y="2332"/>
              <a:ext cx="76" cy="44"/>
            </a:xfrm>
            <a:custGeom>
              <a:avLst/>
              <a:gdLst>
                <a:gd name="T0" fmla="*/ 0 w 76"/>
                <a:gd name="T1" fmla="*/ 34 h 44"/>
                <a:gd name="T2" fmla="*/ 0 w 76"/>
                <a:gd name="T3" fmla="*/ 34 h 44"/>
                <a:gd name="T4" fmla="*/ 0 w 76"/>
                <a:gd name="T5" fmla="*/ 30 h 44"/>
                <a:gd name="T6" fmla="*/ 0 w 76"/>
                <a:gd name="T7" fmla="*/ 26 h 44"/>
                <a:gd name="T8" fmla="*/ 6 w 76"/>
                <a:gd name="T9" fmla="*/ 16 h 44"/>
                <a:gd name="T10" fmla="*/ 16 w 76"/>
                <a:gd name="T11" fmla="*/ 10 h 44"/>
                <a:gd name="T12" fmla="*/ 30 w 76"/>
                <a:gd name="T13" fmla="*/ 2 h 44"/>
                <a:gd name="T14" fmla="*/ 30 w 76"/>
                <a:gd name="T15" fmla="*/ 2 h 44"/>
                <a:gd name="T16" fmla="*/ 46 w 76"/>
                <a:gd name="T17" fmla="*/ 0 h 44"/>
                <a:gd name="T18" fmla="*/ 60 w 76"/>
                <a:gd name="T19" fmla="*/ 0 h 44"/>
                <a:gd name="T20" fmla="*/ 70 w 76"/>
                <a:gd name="T21" fmla="*/ 4 h 44"/>
                <a:gd name="T22" fmla="*/ 72 w 76"/>
                <a:gd name="T23" fmla="*/ 6 h 44"/>
                <a:gd name="T24" fmla="*/ 74 w 76"/>
                <a:gd name="T25" fmla="*/ 10 h 44"/>
                <a:gd name="T26" fmla="*/ 74 w 76"/>
                <a:gd name="T27" fmla="*/ 10 h 44"/>
                <a:gd name="T28" fmla="*/ 76 w 76"/>
                <a:gd name="T29" fmla="*/ 14 h 44"/>
                <a:gd name="T30" fmla="*/ 74 w 76"/>
                <a:gd name="T31" fmla="*/ 18 h 44"/>
                <a:gd name="T32" fmla="*/ 68 w 76"/>
                <a:gd name="T33" fmla="*/ 28 h 44"/>
                <a:gd name="T34" fmla="*/ 58 w 76"/>
                <a:gd name="T35" fmla="*/ 36 h 44"/>
                <a:gd name="T36" fmla="*/ 44 w 76"/>
                <a:gd name="T37" fmla="*/ 42 h 44"/>
                <a:gd name="T38" fmla="*/ 44 w 76"/>
                <a:gd name="T39" fmla="*/ 42 h 44"/>
                <a:gd name="T40" fmla="*/ 30 w 76"/>
                <a:gd name="T41" fmla="*/ 44 h 44"/>
                <a:gd name="T42" fmla="*/ 16 w 76"/>
                <a:gd name="T43" fmla="*/ 44 h 44"/>
                <a:gd name="T44" fmla="*/ 6 w 76"/>
                <a:gd name="T45" fmla="*/ 40 h 44"/>
                <a:gd name="T46" fmla="*/ 2 w 76"/>
                <a:gd name="T47" fmla="*/ 38 h 44"/>
                <a:gd name="T48" fmla="*/ 0 w 76"/>
                <a:gd name="T49" fmla="*/ 34 h 44"/>
                <a:gd name="T50" fmla="*/ 0 w 76"/>
                <a:gd name="T5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44">
                  <a:moveTo>
                    <a:pt x="0" y="34"/>
                  </a:move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6" y="16"/>
                  </a:lnTo>
                  <a:lnTo>
                    <a:pt x="16" y="1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0" y="0"/>
                  </a:lnTo>
                  <a:lnTo>
                    <a:pt x="70" y="4"/>
                  </a:lnTo>
                  <a:lnTo>
                    <a:pt x="72" y="6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6" y="14"/>
                  </a:lnTo>
                  <a:lnTo>
                    <a:pt x="74" y="18"/>
                  </a:lnTo>
                  <a:lnTo>
                    <a:pt x="68" y="28"/>
                  </a:lnTo>
                  <a:lnTo>
                    <a:pt x="58" y="3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0" y="44"/>
                  </a:lnTo>
                  <a:lnTo>
                    <a:pt x="16" y="44"/>
                  </a:lnTo>
                  <a:lnTo>
                    <a:pt x="6" y="40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3" name="Freeform 94"/>
            <p:cNvSpPr>
              <a:spLocks/>
            </p:cNvSpPr>
            <p:nvPr/>
          </p:nvSpPr>
          <p:spPr bwMode="auto">
            <a:xfrm>
              <a:off x="2703" y="2332"/>
              <a:ext cx="72" cy="44"/>
            </a:xfrm>
            <a:custGeom>
              <a:avLst/>
              <a:gdLst>
                <a:gd name="T0" fmla="*/ 0 w 72"/>
                <a:gd name="T1" fmla="*/ 34 h 44"/>
                <a:gd name="T2" fmla="*/ 0 w 72"/>
                <a:gd name="T3" fmla="*/ 34 h 44"/>
                <a:gd name="T4" fmla="*/ 0 w 72"/>
                <a:gd name="T5" fmla="*/ 30 h 44"/>
                <a:gd name="T6" fmla="*/ 0 w 72"/>
                <a:gd name="T7" fmla="*/ 26 h 44"/>
                <a:gd name="T8" fmla="*/ 6 w 72"/>
                <a:gd name="T9" fmla="*/ 18 h 44"/>
                <a:gd name="T10" fmla="*/ 16 w 72"/>
                <a:gd name="T11" fmla="*/ 10 h 44"/>
                <a:gd name="T12" fmla="*/ 30 w 72"/>
                <a:gd name="T13" fmla="*/ 4 h 44"/>
                <a:gd name="T14" fmla="*/ 30 w 72"/>
                <a:gd name="T15" fmla="*/ 4 h 44"/>
                <a:gd name="T16" fmla="*/ 44 w 72"/>
                <a:gd name="T17" fmla="*/ 0 h 44"/>
                <a:gd name="T18" fmla="*/ 56 w 72"/>
                <a:gd name="T19" fmla="*/ 0 h 44"/>
                <a:gd name="T20" fmla="*/ 66 w 72"/>
                <a:gd name="T21" fmla="*/ 4 h 44"/>
                <a:gd name="T22" fmla="*/ 70 w 72"/>
                <a:gd name="T23" fmla="*/ 8 h 44"/>
                <a:gd name="T24" fmla="*/ 72 w 72"/>
                <a:gd name="T25" fmla="*/ 10 h 44"/>
                <a:gd name="T26" fmla="*/ 72 w 72"/>
                <a:gd name="T27" fmla="*/ 10 h 44"/>
                <a:gd name="T28" fmla="*/ 72 w 72"/>
                <a:gd name="T29" fmla="*/ 14 h 44"/>
                <a:gd name="T30" fmla="*/ 70 w 72"/>
                <a:gd name="T31" fmla="*/ 18 h 44"/>
                <a:gd name="T32" fmla="*/ 66 w 72"/>
                <a:gd name="T33" fmla="*/ 26 h 44"/>
                <a:gd name="T34" fmla="*/ 56 w 72"/>
                <a:gd name="T35" fmla="*/ 34 h 44"/>
                <a:gd name="T36" fmla="*/ 42 w 72"/>
                <a:gd name="T37" fmla="*/ 40 h 44"/>
                <a:gd name="T38" fmla="*/ 42 w 72"/>
                <a:gd name="T39" fmla="*/ 40 h 44"/>
                <a:gd name="T40" fmla="*/ 28 w 72"/>
                <a:gd name="T41" fmla="*/ 44 h 44"/>
                <a:gd name="T42" fmla="*/ 16 w 72"/>
                <a:gd name="T43" fmla="*/ 44 h 44"/>
                <a:gd name="T44" fmla="*/ 6 w 72"/>
                <a:gd name="T45" fmla="*/ 40 h 44"/>
                <a:gd name="T46" fmla="*/ 2 w 72"/>
                <a:gd name="T47" fmla="*/ 36 h 44"/>
                <a:gd name="T48" fmla="*/ 0 w 72"/>
                <a:gd name="T49" fmla="*/ 34 h 44"/>
                <a:gd name="T50" fmla="*/ 0 w 72"/>
                <a:gd name="T5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44">
                  <a:moveTo>
                    <a:pt x="0" y="34"/>
                  </a:move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6" y="18"/>
                  </a:lnTo>
                  <a:lnTo>
                    <a:pt x="16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4"/>
                  </a:lnTo>
                  <a:lnTo>
                    <a:pt x="70" y="8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4"/>
                  </a:lnTo>
                  <a:lnTo>
                    <a:pt x="70" y="18"/>
                  </a:lnTo>
                  <a:lnTo>
                    <a:pt x="66" y="26"/>
                  </a:lnTo>
                  <a:lnTo>
                    <a:pt x="56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28" y="44"/>
                  </a:lnTo>
                  <a:lnTo>
                    <a:pt x="16" y="44"/>
                  </a:lnTo>
                  <a:lnTo>
                    <a:pt x="6" y="40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4" name="Freeform 95"/>
            <p:cNvSpPr>
              <a:spLocks/>
            </p:cNvSpPr>
            <p:nvPr/>
          </p:nvSpPr>
          <p:spPr bwMode="auto">
            <a:xfrm>
              <a:off x="2705" y="2334"/>
              <a:ext cx="68" cy="40"/>
            </a:xfrm>
            <a:custGeom>
              <a:avLst/>
              <a:gdLst>
                <a:gd name="T0" fmla="*/ 0 w 68"/>
                <a:gd name="T1" fmla="*/ 30 h 40"/>
                <a:gd name="T2" fmla="*/ 0 w 68"/>
                <a:gd name="T3" fmla="*/ 30 h 40"/>
                <a:gd name="T4" fmla="*/ 0 w 68"/>
                <a:gd name="T5" fmla="*/ 28 h 40"/>
                <a:gd name="T6" fmla="*/ 0 w 68"/>
                <a:gd name="T7" fmla="*/ 24 h 40"/>
                <a:gd name="T8" fmla="*/ 6 w 68"/>
                <a:gd name="T9" fmla="*/ 16 h 40"/>
                <a:gd name="T10" fmla="*/ 14 w 68"/>
                <a:gd name="T11" fmla="*/ 8 h 40"/>
                <a:gd name="T12" fmla="*/ 28 w 68"/>
                <a:gd name="T13" fmla="*/ 2 h 40"/>
                <a:gd name="T14" fmla="*/ 28 w 68"/>
                <a:gd name="T15" fmla="*/ 2 h 40"/>
                <a:gd name="T16" fmla="*/ 40 w 68"/>
                <a:gd name="T17" fmla="*/ 0 h 40"/>
                <a:gd name="T18" fmla="*/ 54 w 68"/>
                <a:gd name="T19" fmla="*/ 0 h 40"/>
                <a:gd name="T20" fmla="*/ 62 w 68"/>
                <a:gd name="T21" fmla="*/ 4 h 40"/>
                <a:gd name="T22" fmla="*/ 66 w 68"/>
                <a:gd name="T23" fmla="*/ 6 h 40"/>
                <a:gd name="T24" fmla="*/ 68 w 68"/>
                <a:gd name="T25" fmla="*/ 10 h 40"/>
                <a:gd name="T26" fmla="*/ 68 w 68"/>
                <a:gd name="T27" fmla="*/ 10 h 40"/>
                <a:gd name="T28" fmla="*/ 68 w 68"/>
                <a:gd name="T29" fmla="*/ 12 h 40"/>
                <a:gd name="T30" fmla="*/ 68 w 68"/>
                <a:gd name="T31" fmla="*/ 16 h 40"/>
                <a:gd name="T32" fmla="*/ 62 w 68"/>
                <a:gd name="T33" fmla="*/ 24 h 40"/>
                <a:gd name="T34" fmla="*/ 52 w 68"/>
                <a:gd name="T35" fmla="*/ 32 h 40"/>
                <a:gd name="T36" fmla="*/ 40 w 68"/>
                <a:gd name="T37" fmla="*/ 38 h 40"/>
                <a:gd name="T38" fmla="*/ 40 w 68"/>
                <a:gd name="T39" fmla="*/ 38 h 40"/>
                <a:gd name="T40" fmla="*/ 26 w 68"/>
                <a:gd name="T41" fmla="*/ 40 h 40"/>
                <a:gd name="T42" fmla="*/ 14 w 68"/>
                <a:gd name="T43" fmla="*/ 40 h 40"/>
                <a:gd name="T44" fmla="*/ 4 w 68"/>
                <a:gd name="T45" fmla="*/ 36 h 40"/>
                <a:gd name="T46" fmla="*/ 2 w 68"/>
                <a:gd name="T47" fmla="*/ 34 h 40"/>
                <a:gd name="T48" fmla="*/ 0 w 68"/>
                <a:gd name="T49" fmla="*/ 30 h 40"/>
                <a:gd name="T50" fmla="*/ 0 w 68"/>
                <a:gd name="T51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40">
                  <a:moveTo>
                    <a:pt x="0" y="30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6" y="16"/>
                  </a:lnTo>
                  <a:lnTo>
                    <a:pt x="14" y="8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2"/>
                  </a:lnTo>
                  <a:lnTo>
                    <a:pt x="68" y="16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26" y="40"/>
                  </a:lnTo>
                  <a:lnTo>
                    <a:pt x="14" y="40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5" name="Freeform 96"/>
            <p:cNvSpPr>
              <a:spLocks/>
            </p:cNvSpPr>
            <p:nvPr/>
          </p:nvSpPr>
          <p:spPr bwMode="auto">
            <a:xfrm>
              <a:off x="2707" y="2334"/>
              <a:ext cx="64" cy="40"/>
            </a:xfrm>
            <a:custGeom>
              <a:avLst/>
              <a:gdLst>
                <a:gd name="T0" fmla="*/ 0 w 64"/>
                <a:gd name="T1" fmla="*/ 30 h 40"/>
                <a:gd name="T2" fmla="*/ 0 w 64"/>
                <a:gd name="T3" fmla="*/ 30 h 40"/>
                <a:gd name="T4" fmla="*/ 0 w 64"/>
                <a:gd name="T5" fmla="*/ 26 h 40"/>
                <a:gd name="T6" fmla="*/ 0 w 64"/>
                <a:gd name="T7" fmla="*/ 24 h 40"/>
                <a:gd name="T8" fmla="*/ 4 w 64"/>
                <a:gd name="T9" fmla="*/ 16 h 40"/>
                <a:gd name="T10" fmla="*/ 14 w 64"/>
                <a:gd name="T11" fmla="*/ 8 h 40"/>
                <a:gd name="T12" fmla="*/ 26 w 64"/>
                <a:gd name="T13" fmla="*/ 4 h 40"/>
                <a:gd name="T14" fmla="*/ 26 w 64"/>
                <a:gd name="T15" fmla="*/ 4 h 40"/>
                <a:gd name="T16" fmla="*/ 38 w 64"/>
                <a:gd name="T17" fmla="*/ 0 h 40"/>
                <a:gd name="T18" fmla="*/ 50 w 64"/>
                <a:gd name="T19" fmla="*/ 2 h 40"/>
                <a:gd name="T20" fmla="*/ 58 w 64"/>
                <a:gd name="T21" fmla="*/ 4 h 40"/>
                <a:gd name="T22" fmla="*/ 62 w 64"/>
                <a:gd name="T23" fmla="*/ 6 h 40"/>
                <a:gd name="T24" fmla="*/ 64 w 64"/>
                <a:gd name="T25" fmla="*/ 10 h 40"/>
                <a:gd name="T26" fmla="*/ 64 w 64"/>
                <a:gd name="T27" fmla="*/ 10 h 40"/>
                <a:gd name="T28" fmla="*/ 64 w 64"/>
                <a:gd name="T29" fmla="*/ 14 h 40"/>
                <a:gd name="T30" fmla="*/ 64 w 64"/>
                <a:gd name="T31" fmla="*/ 16 h 40"/>
                <a:gd name="T32" fmla="*/ 58 w 64"/>
                <a:gd name="T33" fmla="*/ 24 h 40"/>
                <a:gd name="T34" fmla="*/ 50 w 64"/>
                <a:gd name="T35" fmla="*/ 32 h 40"/>
                <a:gd name="T36" fmla="*/ 38 w 64"/>
                <a:gd name="T37" fmla="*/ 36 h 40"/>
                <a:gd name="T38" fmla="*/ 38 w 64"/>
                <a:gd name="T39" fmla="*/ 36 h 40"/>
                <a:gd name="T40" fmla="*/ 24 w 64"/>
                <a:gd name="T41" fmla="*/ 40 h 40"/>
                <a:gd name="T42" fmla="*/ 14 w 64"/>
                <a:gd name="T43" fmla="*/ 38 h 40"/>
                <a:gd name="T44" fmla="*/ 4 w 64"/>
                <a:gd name="T45" fmla="*/ 36 h 40"/>
                <a:gd name="T46" fmla="*/ 2 w 64"/>
                <a:gd name="T47" fmla="*/ 34 h 40"/>
                <a:gd name="T48" fmla="*/ 0 w 64"/>
                <a:gd name="T49" fmla="*/ 30 h 40"/>
                <a:gd name="T50" fmla="*/ 0 w 64"/>
                <a:gd name="T51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40">
                  <a:moveTo>
                    <a:pt x="0" y="30"/>
                  </a:moveTo>
                  <a:lnTo>
                    <a:pt x="0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14" y="8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4"/>
                  </a:lnTo>
                  <a:lnTo>
                    <a:pt x="64" y="16"/>
                  </a:lnTo>
                  <a:lnTo>
                    <a:pt x="58" y="24"/>
                  </a:lnTo>
                  <a:lnTo>
                    <a:pt x="50" y="32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24" y="40"/>
                  </a:lnTo>
                  <a:lnTo>
                    <a:pt x="14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6" name="Freeform 97"/>
            <p:cNvSpPr>
              <a:spLocks/>
            </p:cNvSpPr>
            <p:nvPr/>
          </p:nvSpPr>
          <p:spPr bwMode="auto">
            <a:xfrm>
              <a:off x="2707" y="2336"/>
              <a:ext cx="62" cy="36"/>
            </a:xfrm>
            <a:custGeom>
              <a:avLst/>
              <a:gdLst>
                <a:gd name="T0" fmla="*/ 2 w 62"/>
                <a:gd name="T1" fmla="*/ 28 h 36"/>
                <a:gd name="T2" fmla="*/ 2 w 62"/>
                <a:gd name="T3" fmla="*/ 28 h 36"/>
                <a:gd name="T4" fmla="*/ 0 w 62"/>
                <a:gd name="T5" fmla="*/ 24 h 36"/>
                <a:gd name="T6" fmla="*/ 2 w 62"/>
                <a:gd name="T7" fmla="*/ 20 h 36"/>
                <a:gd name="T8" fmla="*/ 6 w 62"/>
                <a:gd name="T9" fmla="*/ 14 h 36"/>
                <a:gd name="T10" fmla="*/ 14 w 62"/>
                <a:gd name="T11" fmla="*/ 8 h 36"/>
                <a:gd name="T12" fmla="*/ 26 w 62"/>
                <a:gd name="T13" fmla="*/ 2 h 36"/>
                <a:gd name="T14" fmla="*/ 26 w 62"/>
                <a:gd name="T15" fmla="*/ 2 h 36"/>
                <a:gd name="T16" fmla="*/ 38 w 62"/>
                <a:gd name="T17" fmla="*/ 0 h 36"/>
                <a:gd name="T18" fmla="*/ 48 w 62"/>
                <a:gd name="T19" fmla="*/ 0 h 36"/>
                <a:gd name="T20" fmla="*/ 58 w 62"/>
                <a:gd name="T21" fmla="*/ 2 h 36"/>
                <a:gd name="T22" fmla="*/ 60 w 62"/>
                <a:gd name="T23" fmla="*/ 6 h 36"/>
                <a:gd name="T24" fmla="*/ 62 w 62"/>
                <a:gd name="T25" fmla="*/ 8 h 36"/>
                <a:gd name="T26" fmla="*/ 62 w 62"/>
                <a:gd name="T27" fmla="*/ 8 h 36"/>
                <a:gd name="T28" fmla="*/ 62 w 62"/>
                <a:gd name="T29" fmla="*/ 12 h 36"/>
                <a:gd name="T30" fmla="*/ 62 w 62"/>
                <a:gd name="T31" fmla="*/ 16 h 36"/>
                <a:gd name="T32" fmla="*/ 56 w 62"/>
                <a:gd name="T33" fmla="*/ 22 h 36"/>
                <a:gd name="T34" fmla="*/ 48 w 62"/>
                <a:gd name="T35" fmla="*/ 28 h 36"/>
                <a:gd name="T36" fmla="*/ 38 w 62"/>
                <a:gd name="T37" fmla="*/ 34 h 36"/>
                <a:gd name="T38" fmla="*/ 38 w 62"/>
                <a:gd name="T39" fmla="*/ 34 h 36"/>
                <a:gd name="T40" fmla="*/ 24 w 62"/>
                <a:gd name="T41" fmla="*/ 36 h 36"/>
                <a:gd name="T42" fmla="*/ 14 w 62"/>
                <a:gd name="T43" fmla="*/ 36 h 36"/>
                <a:gd name="T44" fmla="*/ 6 w 62"/>
                <a:gd name="T45" fmla="*/ 34 h 36"/>
                <a:gd name="T46" fmla="*/ 4 w 62"/>
                <a:gd name="T47" fmla="*/ 30 h 36"/>
                <a:gd name="T48" fmla="*/ 2 w 62"/>
                <a:gd name="T49" fmla="*/ 28 h 36"/>
                <a:gd name="T50" fmla="*/ 2 w 62"/>
                <a:gd name="T51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36">
                  <a:moveTo>
                    <a:pt x="2" y="28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0" y="6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62" y="16"/>
                  </a:lnTo>
                  <a:lnTo>
                    <a:pt x="56" y="22"/>
                  </a:lnTo>
                  <a:lnTo>
                    <a:pt x="48" y="28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24" y="36"/>
                  </a:lnTo>
                  <a:lnTo>
                    <a:pt x="14" y="36"/>
                  </a:lnTo>
                  <a:lnTo>
                    <a:pt x="6" y="34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7" name="Freeform 98"/>
            <p:cNvSpPr>
              <a:spLocks/>
            </p:cNvSpPr>
            <p:nvPr/>
          </p:nvSpPr>
          <p:spPr bwMode="auto">
            <a:xfrm>
              <a:off x="2711" y="2336"/>
              <a:ext cx="56" cy="36"/>
            </a:xfrm>
            <a:custGeom>
              <a:avLst/>
              <a:gdLst>
                <a:gd name="T0" fmla="*/ 0 w 56"/>
                <a:gd name="T1" fmla="*/ 28 h 36"/>
                <a:gd name="T2" fmla="*/ 0 w 56"/>
                <a:gd name="T3" fmla="*/ 28 h 36"/>
                <a:gd name="T4" fmla="*/ 0 w 56"/>
                <a:gd name="T5" fmla="*/ 20 h 36"/>
                <a:gd name="T6" fmla="*/ 4 w 56"/>
                <a:gd name="T7" fmla="*/ 14 h 36"/>
                <a:gd name="T8" fmla="*/ 12 w 56"/>
                <a:gd name="T9" fmla="*/ 8 h 36"/>
                <a:gd name="T10" fmla="*/ 22 w 56"/>
                <a:gd name="T11" fmla="*/ 4 h 36"/>
                <a:gd name="T12" fmla="*/ 22 w 56"/>
                <a:gd name="T13" fmla="*/ 4 h 36"/>
                <a:gd name="T14" fmla="*/ 34 w 56"/>
                <a:gd name="T15" fmla="*/ 0 h 36"/>
                <a:gd name="T16" fmla="*/ 44 w 56"/>
                <a:gd name="T17" fmla="*/ 2 h 36"/>
                <a:gd name="T18" fmla="*/ 52 w 56"/>
                <a:gd name="T19" fmla="*/ 4 h 36"/>
                <a:gd name="T20" fmla="*/ 56 w 56"/>
                <a:gd name="T21" fmla="*/ 8 h 36"/>
                <a:gd name="T22" fmla="*/ 56 w 56"/>
                <a:gd name="T23" fmla="*/ 8 h 36"/>
                <a:gd name="T24" fmla="*/ 56 w 56"/>
                <a:gd name="T25" fmla="*/ 16 h 36"/>
                <a:gd name="T26" fmla="*/ 52 w 56"/>
                <a:gd name="T27" fmla="*/ 22 h 36"/>
                <a:gd name="T28" fmla="*/ 44 w 56"/>
                <a:gd name="T29" fmla="*/ 28 h 36"/>
                <a:gd name="T30" fmla="*/ 32 w 56"/>
                <a:gd name="T31" fmla="*/ 32 h 36"/>
                <a:gd name="T32" fmla="*/ 32 w 56"/>
                <a:gd name="T33" fmla="*/ 32 h 36"/>
                <a:gd name="T34" fmla="*/ 22 w 56"/>
                <a:gd name="T35" fmla="*/ 36 h 36"/>
                <a:gd name="T36" fmla="*/ 12 w 56"/>
                <a:gd name="T37" fmla="*/ 34 h 36"/>
                <a:gd name="T38" fmla="*/ 4 w 56"/>
                <a:gd name="T39" fmla="*/ 32 h 36"/>
                <a:gd name="T40" fmla="*/ 0 w 56"/>
                <a:gd name="T41" fmla="*/ 28 h 36"/>
                <a:gd name="T42" fmla="*/ 0 w 56"/>
                <a:gd name="T4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6">
                  <a:moveTo>
                    <a:pt x="0" y="28"/>
                  </a:moveTo>
                  <a:lnTo>
                    <a:pt x="0" y="28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2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34" y="0"/>
                  </a:lnTo>
                  <a:lnTo>
                    <a:pt x="44" y="2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52" y="22"/>
                  </a:lnTo>
                  <a:lnTo>
                    <a:pt x="44" y="28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22" y="36"/>
                  </a:lnTo>
                  <a:lnTo>
                    <a:pt x="12" y="34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8" name="Freeform 99"/>
            <p:cNvSpPr>
              <a:spLocks/>
            </p:cNvSpPr>
            <p:nvPr/>
          </p:nvSpPr>
          <p:spPr bwMode="auto">
            <a:xfrm>
              <a:off x="2711" y="2338"/>
              <a:ext cx="54" cy="32"/>
            </a:xfrm>
            <a:custGeom>
              <a:avLst/>
              <a:gdLst>
                <a:gd name="T0" fmla="*/ 0 w 54"/>
                <a:gd name="T1" fmla="*/ 24 h 32"/>
                <a:gd name="T2" fmla="*/ 0 w 54"/>
                <a:gd name="T3" fmla="*/ 24 h 32"/>
                <a:gd name="T4" fmla="*/ 2 w 54"/>
                <a:gd name="T5" fmla="*/ 18 h 32"/>
                <a:gd name="T6" fmla="*/ 6 w 54"/>
                <a:gd name="T7" fmla="*/ 12 h 32"/>
                <a:gd name="T8" fmla="*/ 12 w 54"/>
                <a:gd name="T9" fmla="*/ 6 h 32"/>
                <a:gd name="T10" fmla="*/ 22 w 54"/>
                <a:gd name="T11" fmla="*/ 2 h 32"/>
                <a:gd name="T12" fmla="*/ 22 w 54"/>
                <a:gd name="T13" fmla="*/ 2 h 32"/>
                <a:gd name="T14" fmla="*/ 34 w 54"/>
                <a:gd name="T15" fmla="*/ 0 h 32"/>
                <a:gd name="T16" fmla="*/ 42 w 54"/>
                <a:gd name="T17" fmla="*/ 0 h 32"/>
                <a:gd name="T18" fmla="*/ 50 w 54"/>
                <a:gd name="T19" fmla="*/ 2 h 32"/>
                <a:gd name="T20" fmla="*/ 54 w 54"/>
                <a:gd name="T21" fmla="*/ 8 h 32"/>
                <a:gd name="T22" fmla="*/ 54 w 54"/>
                <a:gd name="T23" fmla="*/ 8 h 32"/>
                <a:gd name="T24" fmla="*/ 54 w 54"/>
                <a:gd name="T25" fmla="*/ 14 h 32"/>
                <a:gd name="T26" fmla="*/ 50 w 54"/>
                <a:gd name="T27" fmla="*/ 20 h 32"/>
                <a:gd name="T28" fmla="*/ 42 w 54"/>
                <a:gd name="T29" fmla="*/ 26 h 32"/>
                <a:gd name="T30" fmla="*/ 32 w 54"/>
                <a:gd name="T31" fmla="*/ 30 h 32"/>
                <a:gd name="T32" fmla="*/ 32 w 54"/>
                <a:gd name="T33" fmla="*/ 30 h 32"/>
                <a:gd name="T34" fmla="*/ 22 w 54"/>
                <a:gd name="T35" fmla="*/ 32 h 32"/>
                <a:gd name="T36" fmla="*/ 12 w 54"/>
                <a:gd name="T37" fmla="*/ 32 h 32"/>
                <a:gd name="T38" fmla="*/ 4 w 54"/>
                <a:gd name="T39" fmla="*/ 30 h 32"/>
                <a:gd name="T40" fmla="*/ 0 w 54"/>
                <a:gd name="T41" fmla="*/ 24 h 32"/>
                <a:gd name="T42" fmla="*/ 0 w 54"/>
                <a:gd name="T43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32">
                  <a:moveTo>
                    <a:pt x="0" y="24"/>
                  </a:moveTo>
                  <a:lnTo>
                    <a:pt x="0" y="24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14"/>
                  </a:lnTo>
                  <a:lnTo>
                    <a:pt x="50" y="20"/>
                  </a:lnTo>
                  <a:lnTo>
                    <a:pt x="42" y="26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22" y="32"/>
                  </a:lnTo>
                  <a:lnTo>
                    <a:pt x="12" y="32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9" name="Freeform 100"/>
            <p:cNvSpPr>
              <a:spLocks/>
            </p:cNvSpPr>
            <p:nvPr/>
          </p:nvSpPr>
          <p:spPr bwMode="auto">
            <a:xfrm>
              <a:off x="2713" y="2340"/>
              <a:ext cx="50" cy="28"/>
            </a:xfrm>
            <a:custGeom>
              <a:avLst/>
              <a:gdLst>
                <a:gd name="T0" fmla="*/ 50 w 50"/>
                <a:gd name="T1" fmla="*/ 6 h 28"/>
                <a:gd name="T2" fmla="*/ 50 w 50"/>
                <a:gd name="T3" fmla="*/ 6 h 28"/>
                <a:gd name="T4" fmla="*/ 50 w 50"/>
                <a:gd name="T5" fmla="*/ 12 h 28"/>
                <a:gd name="T6" fmla="*/ 46 w 50"/>
                <a:gd name="T7" fmla="*/ 18 h 28"/>
                <a:gd name="T8" fmla="*/ 40 w 50"/>
                <a:gd name="T9" fmla="*/ 22 h 28"/>
                <a:gd name="T10" fmla="*/ 30 w 50"/>
                <a:gd name="T11" fmla="*/ 26 h 28"/>
                <a:gd name="T12" fmla="*/ 30 w 50"/>
                <a:gd name="T13" fmla="*/ 26 h 28"/>
                <a:gd name="T14" fmla="*/ 20 w 50"/>
                <a:gd name="T15" fmla="*/ 28 h 28"/>
                <a:gd name="T16" fmla="*/ 12 w 50"/>
                <a:gd name="T17" fmla="*/ 28 h 28"/>
                <a:gd name="T18" fmla="*/ 4 w 50"/>
                <a:gd name="T19" fmla="*/ 26 h 28"/>
                <a:gd name="T20" fmla="*/ 0 w 50"/>
                <a:gd name="T21" fmla="*/ 22 h 28"/>
                <a:gd name="T22" fmla="*/ 0 w 50"/>
                <a:gd name="T23" fmla="*/ 22 h 28"/>
                <a:gd name="T24" fmla="*/ 0 w 50"/>
                <a:gd name="T25" fmla="*/ 16 h 28"/>
                <a:gd name="T26" fmla="*/ 4 w 50"/>
                <a:gd name="T27" fmla="*/ 10 h 28"/>
                <a:gd name="T28" fmla="*/ 12 w 50"/>
                <a:gd name="T29" fmla="*/ 6 h 28"/>
                <a:gd name="T30" fmla="*/ 20 w 50"/>
                <a:gd name="T31" fmla="*/ 2 h 28"/>
                <a:gd name="T32" fmla="*/ 20 w 50"/>
                <a:gd name="T33" fmla="*/ 2 h 28"/>
                <a:gd name="T34" fmla="*/ 30 w 50"/>
                <a:gd name="T35" fmla="*/ 0 h 28"/>
                <a:gd name="T36" fmla="*/ 40 w 50"/>
                <a:gd name="T37" fmla="*/ 0 h 28"/>
                <a:gd name="T38" fmla="*/ 46 w 50"/>
                <a:gd name="T39" fmla="*/ 2 h 28"/>
                <a:gd name="T40" fmla="*/ 50 w 50"/>
                <a:gd name="T41" fmla="*/ 6 h 28"/>
                <a:gd name="T42" fmla="*/ 50 w 50"/>
                <a:gd name="T43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28">
                  <a:moveTo>
                    <a:pt x="50" y="6"/>
                  </a:moveTo>
                  <a:lnTo>
                    <a:pt x="50" y="6"/>
                  </a:lnTo>
                  <a:lnTo>
                    <a:pt x="50" y="12"/>
                  </a:lnTo>
                  <a:lnTo>
                    <a:pt x="46" y="18"/>
                  </a:lnTo>
                  <a:lnTo>
                    <a:pt x="40" y="2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2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0" name="Freeform 101"/>
            <p:cNvSpPr>
              <a:spLocks/>
            </p:cNvSpPr>
            <p:nvPr/>
          </p:nvSpPr>
          <p:spPr bwMode="auto">
            <a:xfrm>
              <a:off x="2765" y="2420"/>
              <a:ext cx="278" cy="104"/>
            </a:xfrm>
            <a:custGeom>
              <a:avLst/>
              <a:gdLst>
                <a:gd name="T0" fmla="*/ 0 w 278"/>
                <a:gd name="T1" fmla="*/ 0 h 104"/>
                <a:gd name="T2" fmla="*/ 0 w 278"/>
                <a:gd name="T3" fmla="*/ 0 h 104"/>
                <a:gd name="T4" fmla="*/ 6 w 278"/>
                <a:gd name="T5" fmla="*/ 10 h 104"/>
                <a:gd name="T6" fmla="*/ 22 w 278"/>
                <a:gd name="T7" fmla="*/ 32 h 104"/>
                <a:gd name="T8" fmla="*/ 34 w 278"/>
                <a:gd name="T9" fmla="*/ 46 h 104"/>
                <a:gd name="T10" fmla="*/ 48 w 278"/>
                <a:gd name="T11" fmla="*/ 60 h 104"/>
                <a:gd name="T12" fmla="*/ 64 w 278"/>
                <a:gd name="T13" fmla="*/ 74 h 104"/>
                <a:gd name="T14" fmla="*/ 82 w 278"/>
                <a:gd name="T15" fmla="*/ 88 h 104"/>
                <a:gd name="T16" fmla="*/ 102 w 278"/>
                <a:gd name="T17" fmla="*/ 96 h 104"/>
                <a:gd name="T18" fmla="*/ 124 w 278"/>
                <a:gd name="T19" fmla="*/ 104 h 104"/>
                <a:gd name="T20" fmla="*/ 136 w 278"/>
                <a:gd name="T21" fmla="*/ 104 h 104"/>
                <a:gd name="T22" fmla="*/ 146 w 278"/>
                <a:gd name="T23" fmla="*/ 104 h 104"/>
                <a:gd name="T24" fmla="*/ 158 w 278"/>
                <a:gd name="T25" fmla="*/ 104 h 104"/>
                <a:gd name="T26" fmla="*/ 172 w 278"/>
                <a:gd name="T27" fmla="*/ 100 h 104"/>
                <a:gd name="T28" fmla="*/ 184 w 278"/>
                <a:gd name="T29" fmla="*/ 96 h 104"/>
                <a:gd name="T30" fmla="*/ 196 w 278"/>
                <a:gd name="T31" fmla="*/ 90 h 104"/>
                <a:gd name="T32" fmla="*/ 210 w 278"/>
                <a:gd name="T33" fmla="*/ 82 h 104"/>
                <a:gd name="T34" fmla="*/ 224 w 278"/>
                <a:gd name="T35" fmla="*/ 72 h 104"/>
                <a:gd name="T36" fmla="*/ 236 w 278"/>
                <a:gd name="T37" fmla="*/ 60 h 104"/>
                <a:gd name="T38" fmla="*/ 250 w 278"/>
                <a:gd name="T39" fmla="*/ 46 h 104"/>
                <a:gd name="T40" fmla="*/ 264 w 278"/>
                <a:gd name="T41" fmla="*/ 30 h 104"/>
                <a:gd name="T42" fmla="*/ 278 w 278"/>
                <a:gd name="T43" fmla="*/ 12 h 104"/>
                <a:gd name="T44" fmla="*/ 278 w 278"/>
                <a:gd name="T45" fmla="*/ 12 h 104"/>
                <a:gd name="T46" fmla="*/ 272 w 278"/>
                <a:gd name="T47" fmla="*/ 20 h 104"/>
                <a:gd name="T48" fmla="*/ 254 w 278"/>
                <a:gd name="T49" fmla="*/ 34 h 104"/>
                <a:gd name="T50" fmla="*/ 242 w 278"/>
                <a:gd name="T51" fmla="*/ 42 h 104"/>
                <a:gd name="T52" fmla="*/ 226 w 278"/>
                <a:gd name="T53" fmla="*/ 52 h 104"/>
                <a:gd name="T54" fmla="*/ 210 w 278"/>
                <a:gd name="T55" fmla="*/ 60 h 104"/>
                <a:gd name="T56" fmla="*/ 190 w 278"/>
                <a:gd name="T57" fmla="*/ 66 h 104"/>
                <a:gd name="T58" fmla="*/ 170 w 278"/>
                <a:gd name="T59" fmla="*/ 70 h 104"/>
                <a:gd name="T60" fmla="*/ 148 w 278"/>
                <a:gd name="T61" fmla="*/ 74 h 104"/>
                <a:gd name="T62" fmla="*/ 126 w 278"/>
                <a:gd name="T63" fmla="*/ 72 h 104"/>
                <a:gd name="T64" fmla="*/ 102 w 278"/>
                <a:gd name="T65" fmla="*/ 68 h 104"/>
                <a:gd name="T66" fmla="*/ 76 w 278"/>
                <a:gd name="T67" fmla="*/ 58 h 104"/>
                <a:gd name="T68" fmla="*/ 52 w 278"/>
                <a:gd name="T69" fmla="*/ 46 h 104"/>
                <a:gd name="T70" fmla="*/ 26 w 278"/>
                <a:gd name="T71" fmla="*/ 26 h 104"/>
                <a:gd name="T72" fmla="*/ 0 w 278"/>
                <a:gd name="T73" fmla="*/ 0 h 104"/>
                <a:gd name="T74" fmla="*/ 0 w 278"/>
                <a:gd name="T7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8" h="104">
                  <a:moveTo>
                    <a:pt x="0" y="0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22" y="32"/>
                  </a:lnTo>
                  <a:lnTo>
                    <a:pt x="34" y="46"/>
                  </a:lnTo>
                  <a:lnTo>
                    <a:pt x="48" y="60"/>
                  </a:lnTo>
                  <a:lnTo>
                    <a:pt x="64" y="74"/>
                  </a:lnTo>
                  <a:lnTo>
                    <a:pt x="82" y="88"/>
                  </a:lnTo>
                  <a:lnTo>
                    <a:pt x="102" y="96"/>
                  </a:lnTo>
                  <a:lnTo>
                    <a:pt x="124" y="104"/>
                  </a:lnTo>
                  <a:lnTo>
                    <a:pt x="136" y="104"/>
                  </a:lnTo>
                  <a:lnTo>
                    <a:pt x="146" y="104"/>
                  </a:lnTo>
                  <a:lnTo>
                    <a:pt x="158" y="104"/>
                  </a:lnTo>
                  <a:lnTo>
                    <a:pt x="172" y="100"/>
                  </a:lnTo>
                  <a:lnTo>
                    <a:pt x="184" y="96"/>
                  </a:lnTo>
                  <a:lnTo>
                    <a:pt x="196" y="90"/>
                  </a:lnTo>
                  <a:lnTo>
                    <a:pt x="210" y="82"/>
                  </a:lnTo>
                  <a:lnTo>
                    <a:pt x="224" y="72"/>
                  </a:lnTo>
                  <a:lnTo>
                    <a:pt x="236" y="60"/>
                  </a:lnTo>
                  <a:lnTo>
                    <a:pt x="250" y="46"/>
                  </a:lnTo>
                  <a:lnTo>
                    <a:pt x="264" y="30"/>
                  </a:lnTo>
                  <a:lnTo>
                    <a:pt x="278" y="12"/>
                  </a:lnTo>
                  <a:lnTo>
                    <a:pt x="278" y="12"/>
                  </a:lnTo>
                  <a:lnTo>
                    <a:pt x="272" y="20"/>
                  </a:lnTo>
                  <a:lnTo>
                    <a:pt x="254" y="34"/>
                  </a:lnTo>
                  <a:lnTo>
                    <a:pt x="242" y="42"/>
                  </a:lnTo>
                  <a:lnTo>
                    <a:pt x="226" y="52"/>
                  </a:lnTo>
                  <a:lnTo>
                    <a:pt x="210" y="60"/>
                  </a:lnTo>
                  <a:lnTo>
                    <a:pt x="190" y="66"/>
                  </a:lnTo>
                  <a:lnTo>
                    <a:pt x="170" y="70"/>
                  </a:lnTo>
                  <a:lnTo>
                    <a:pt x="148" y="74"/>
                  </a:lnTo>
                  <a:lnTo>
                    <a:pt x="126" y="72"/>
                  </a:lnTo>
                  <a:lnTo>
                    <a:pt x="102" y="68"/>
                  </a:lnTo>
                  <a:lnTo>
                    <a:pt x="76" y="58"/>
                  </a:lnTo>
                  <a:lnTo>
                    <a:pt x="52" y="46"/>
                  </a:lnTo>
                  <a:lnTo>
                    <a:pt x="26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1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1" name="Freeform 102"/>
            <p:cNvSpPr>
              <a:spLocks/>
            </p:cNvSpPr>
            <p:nvPr/>
          </p:nvSpPr>
          <p:spPr bwMode="auto">
            <a:xfrm>
              <a:off x="2781" y="2272"/>
              <a:ext cx="98" cy="108"/>
            </a:xfrm>
            <a:custGeom>
              <a:avLst/>
              <a:gdLst>
                <a:gd name="T0" fmla="*/ 40 w 98"/>
                <a:gd name="T1" fmla="*/ 16 h 108"/>
                <a:gd name="T2" fmla="*/ 40 w 98"/>
                <a:gd name="T3" fmla="*/ 16 h 108"/>
                <a:gd name="T4" fmla="*/ 32 w 98"/>
                <a:gd name="T5" fmla="*/ 18 h 108"/>
                <a:gd name="T6" fmla="*/ 24 w 98"/>
                <a:gd name="T7" fmla="*/ 24 h 108"/>
                <a:gd name="T8" fmla="*/ 16 w 98"/>
                <a:gd name="T9" fmla="*/ 34 h 108"/>
                <a:gd name="T10" fmla="*/ 10 w 98"/>
                <a:gd name="T11" fmla="*/ 46 h 108"/>
                <a:gd name="T12" fmla="*/ 6 w 98"/>
                <a:gd name="T13" fmla="*/ 58 h 108"/>
                <a:gd name="T14" fmla="*/ 4 w 98"/>
                <a:gd name="T15" fmla="*/ 74 h 108"/>
                <a:gd name="T16" fmla="*/ 4 w 98"/>
                <a:gd name="T17" fmla="*/ 90 h 108"/>
                <a:gd name="T18" fmla="*/ 4 w 98"/>
                <a:gd name="T19" fmla="*/ 108 h 108"/>
                <a:gd name="T20" fmla="*/ 4 w 98"/>
                <a:gd name="T21" fmla="*/ 108 h 108"/>
                <a:gd name="T22" fmla="*/ 2 w 98"/>
                <a:gd name="T23" fmla="*/ 96 h 108"/>
                <a:gd name="T24" fmla="*/ 2 w 98"/>
                <a:gd name="T25" fmla="*/ 96 h 108"/>
                <a:gd name="T26" fmla="*/ 0 w 98"/>
                <a:gd name="T27" fmla="*/ 78 h 108"/>
                <a:gd name="T28" fmla="*/ 2 w 98"/>
                <a:gd name="T29" fmla="*/ 62 h 108"/>
                <a:gd name="T30" fmla="*/ 4 w 98"/>
                <a:gd name="T31" fmla="*/ 46 h 108"/>
                <a:gd name="T32" fmla="*/ 8 w 98"/>
                <a:gd name="T33" fmla="*/ 32 h 108"/>
                <a:gd name="T34" fmla="*/ 14 w 98"/>
                <a:gd name="T35" fmla="*/ 20 h 108"/>
                <a:gd name="T36" fmla="*/ 20 w 98"/>
                <a:gd name="T37" fmla="*/ 10 h 108"/>
                <a:gd name="T38" fmla="*/ 28 w 98"/>
                <a:gd name="T39" fmla="*/ 2 h 108"/>
                <a:gd name="T40" fmla="*/ 38 w 98"/>
                <a:gd name="T41" fmla="*/ 0 h 108"/>
                <a:gd name="T42" fmla="*/ 38 w 98"/>
                <a:gd name="T43" fmla="*/ 0 h 108"/>
                <a:gd name="T44" fmla="*/ 48 w 98"/>
                <a:gd name="T45" fmla="*/ 0 h 108"/>
                <a:gd name="T46" fmla="*/ 58 w 98"/>
                <a:gd name="T47" fmla="*/ 4 h 108"/>
                <a:gd name="T48" fmla="*/ 68 w 98"/>
                <a:gd name="T49" fmla="*/ 10 h 108"/>
                <a:gd name="T50" fmla="*/ 76 w 98"/>
                <a:gd name="T51" fmla="*/ 20 h 108"/>
                <a:gd name="T52" fmla="*/ 84 w 98"/>
                <a:gd name="T53" fmla="*/ 32 h 108"/>
                <a:gd name="T54" fmla="*/ 90 w 98"/>
                <a:gd name="T55" fmla="*/ 46 h 108"/>
                <a:gd name="T56" fmla="*/ 94 w 98"/>
                <a:gd name="T57" fmla="*/ 62 h 108"/>
                <a:gd name="T58" fmla="*/ 98 w 98"/>
                <a:gd name="T59" fmla="*/ 80 h 108"/>
                <a:gd name="T60" fmla="*/ 98 w 98"/>
                <a:gd name="T61" fmla="*/ 80 h 108"/>
                <a:gd name="T62" fmla="*/ 98 w 98"/>
                <a:gd name="T63" fmla="*/ 86 h 108"/>
                <a:gd name="T64" fmla="*/ 98 w 98"/>
                <a:gd name="T65" fmla="*/ 86 h 108"/>
                <a:gd name="T66" fmla="*/ 94 w 98"/>
                <a:gd name="T67" fmla="*/ 70 h 108"/>
                <a:gd name="T68" fmla="*/ 90 w 98"/>
                <a:gd name="T69" fmla="*/ 56 h 108"/>
                <a:gd name="T70" fmla="*/ 82 w 98"/>
                <a:gd name="T71" fmla="*/ 42 h 108"/>
                <a:gd name="T72" fmla="*/ 76 w 98"/>
                <a:gd name="T73" fmla="*/ 32 h 108"/>
                <a:gd name="T74" fmla="*/ 68 w 98"/>
                <a:gd name="T75" fmla="*/ 24 h 108"/>
                <a:gd name="T76" fmla="*/ 58 w 98"/>
                <a:gd name="T77" fmla="*/ 18 h 108"/>
                <a:gd name="T78" fmla="*/ 50 w 98"/>
                <a:gd name="T79" fmla="*/ 16 h 108"/>
                <a:gd name="T80" fmla="*/ 40 w 98"/>
                <a:gd name="T81" fmla="*/ 16 h 108"/>
                <a:gd name="T82" fmla="*/ 40 w 98"/>
                <a:gd name="T83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8" h="108">
                  <a:moveTo>
                    <a:pt x="40" y="16"/>
                  </a:moveTo>
                  <a:lnTo>
                    <a:pt x="40" y="16"/>
                  </a:lnTo>
                  <a:lnTo>
                    <a:pt x="32" y="18"/>
                  </a:lnTo>
                  <a:lnTo>
                    <a:pt x="24" y="24"/>
                  </a:lnTo>
                  <a:lnTo>
                    <a:pt x="16" y="34"/>
                  </a:lnTo>
                  <a:lnTo>
                    <a:pt x="10" y="46"/>
                  </a:lnTo>
                  <a:lnTo>
                    <a:pt x="6" y="58"/>
                  </a:lnTo>
                  <a:lnTo>
                    <a:pt x="4" y="74"/>
                  </a:lnTo>
                  <a:lnTo>
                    <a:pt x="4" y="90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0" y="78"/>
                  </a:lnTo>
                  <a:lnTo>
                    <a:pt x="2" y="62"/>
                  </a:lnTo>
                  <a:lnTo>
                    <a:pt x="4" y="46"/>
                  </a:lnTo>
                  <a:lnTo>
                    <a:pt x="8" y="32"/>
                  </a:lnTo>
                  <a:lnTo>
                    <a:pt x="14" y="20"/>
                  </a:lnTo>
                  <a:lnTo>
                    <a:pt x="20" y="10"/>
                  </a:lnTo>
                  <a:lnTo>
                    <a:pt x="28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8" y="4"/>
                  </a:lnTo>
                  <a:lnTo>
                    <a:pt x="68" y="10"/>
                  </a:lnTo>
                  <a:lnTo>
                    <a:pt x="76" y="20"/>
                  </a:lnTo>
                  <a:lnTo>
                    <a:pt x="84" y="32"/>
                  </a:lnTo>
                  <a:lnTo>
                    <a:pt x="90" y="46"/>
                  </a:lnTo>
                  <a:lnTo>
                    <a:pt x="94" y="62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4" y="70"/>
                  </a:lnTo>
                  <a:lnTo>
                    <a:pt x="90" y="56"/>
                  </a:lnTo>
                  <a:lnTo>
                    <a:pt x="82" y="42"/>
                  </a:lnTo>
                  <a:lnTo>
                    <a:pt x="76" y="32"/>
                  </a:lnTo>
                  <a:lnTo>
                    <a:pt x="68" y="24"/>
                  </a:lnTo>
                  <a:lnTo>
                    <a:pt x="58" y="18"/>
                  </a:lnTo>
                  <a:lnTo>
                    <a:pt x="50" y="16"/>
                  </a:lnTo>
                  <a:lnTo>
                    <a:pt x="40" y="16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2" name="Freeform 103"/>
            <p:cNvSpPr>
              <a:spLocks/>
            </p:cNvSpPr>
            <p:nvPr/>
          </p:nvSpPr>
          <p:spPr bwMode="auto">
            <a:xfrm>
              <a:off x="3031" y="2398"/>
              <a:ext cx="46" cy="62"/>
            </a:xfrm>
            <a:custGeom>
              <a:avLst/>
              <a:gdLst>
                <a:gd name="T0" fmla="*/ 2 w 46"/>
                <a:gd name="T1" fmla="*/ 0 h 62"/>
                <a:gd name="T2" fmla="*/ 2 w 46"/>
                <a:gd name="T3" fmla="*/ 0 h 62"/>
                <a:gd name="T4" fmla="*/ 0 w 46"/>
                <a:gd name="T5" fmla="*/ 10 h 62"/>
                <a:gd name="T6" fmla="*/ 0 w 46"/>
                <a:gd name="T7" fmla="*/ 20 h 62"/>
                <a:gd name="T8" fmla="*/ 2 w 46"/>
                <a:gd name="T9" fmla="*/ 30 h 62"/>
                <a:gd name="T10" fmla="*/ 6 w 46"/>
                <a:gd name="T11" fmla="*/ 42 h 62"/>
                <a:gd name="T12" fmla="*/ 10 w 46"/>
                <a:gd name="T13" fmla="*/ 48 h 62"/>
                <a:gd name="T14" fmla="*/ 14 w 46"/>
                <a:gd name="T15" fmla="*/ 52 h 62"/>
                <a:gd name="T16" fmla="*/ 20 w 46"/>
                <a:gd name="T17" fmla="*/ 56 h 62"/>
                <a:gd name="T18" fmla="*/ 26 w 46"/>
                <a:gd name="T19" fmla="*/ 60 h 62"/>
                <a:gd name="T20" fmla="*/ 36 w 46"/>
                <a:gd name="T21" fmla="*/ 62 h 62"/>
                <a:gd name="T22" fmla="*/ 46 w 46"/>
                <a:gd name="T23" fmla="*/ 62 h 62"/>
                <a:gd name="T24" fmla="*/ 46 w 46"/>
                <a:gd name="T25" fmla="*/ 62 h 62"/>
                <a:gd name="T26" fmla="*/ 40 w 46"/>
                <a:gd name="T27" fmla="*/ 58 h 62"/>
                <a:gd name="T28" fmla="*/ 26 w 46"/>
                <a:gd name="T29" fmla="*/ 46 h 62"/>
                <a:gd name="T30" fmla="*/ 18 w 46"/>
                <a:gd name="T31" fmla="*/ 38 h 62"/>
                <a:gd name="T32" fmla="*/ 10 w 46"/>
                <a:gd name="T33" fmla="*/ 28 h 62"/>
                <a:gd name="T34" fmla="*/ 4 w 46"/>
                <a:gd name="T35" fmla="*/ 14 h 62"/>
                <a:gd name="T36" fmla="*/ 2 w 46"/>
                <a:gd name="T37" fmla="*/ 0 h 62"/>
                <a:gd name="T38" fmla="*/ 2 w 46"/>
                <a:gd name="T3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62">
                  <a:moveTo>
                    <a:pt x="2" y="0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2" y="30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4" y="52"/>
                  </a:lnTo>
                  <a:lnTo>
                    <a:pt x="20" y="56"/>
                  </a:lnTo>
                  <a:lnTo>
                    <a:pt x="26" y="60"/>
                  </a:lnTo>
                  <a:lnTo>
                    <a:pt x="36" y="62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40" y="58"/>
                  </a:lnTo>
                  <a:lnTo>
                    <a:pt x="26" y="46"/>
                  </a:lnTo>
                  <a:lnTo>
                    <a:pt x="18" y="38"/>
                  </a:lnTo>
                  <a:lnTo>
                    <a:pt x="10" y="28"/>
                  </a:lnTo>
                  <a:lnTo>
                    <a:pt x="4" y="1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A61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3" name="Freeform 104"/>
            <p:cNvSpPr>
              <a:spLocks/>
            </p:cNvSpPr>
            <p:nvPr/>
          </p:nvSpPr>
          <p:spPr bwMode="auto">
            <a:xfrm>
              <a:off x="2955" y="2236"/>
              <a:ext cx="196" cy="172"/>
            </a:xfrm>
            <a:custGeom>
              <a:avLst/>
              <a:gdLst>
                <a:gd name="T0" fmla="*/ 184 w 196"/>
                <a:gd name="T1" fmla="*/ 0 h 172"/>
                <a:gd name="T2" fmla="*/ 180 w 196"/>
                <a:gd name="T3" fmla="*/ 2 h 172"/>
                <a:gd name="T4" fmla="*/ 48 w 196"/>
                <a:gd name="T5" fmla="*/ 8 h 172"/>
                <a:gd name="T6" fmla="*/ 48 w 196"/>
                <a:gd name="T7" fmla="*/ 8 h 172"/>
                <a:gd name="T8" fmla="*/ 38 w 196"/>
                <a:gd name="T9" fmla="*/ 10 h 172"/>
                <a:gd name="T10" fmla="*/ 28 w 196"/>
                <a:gd name="T11" fmla="*/ 14 h 172"/>
                <a:gd name="T12" fmla="*/ 20 w 196"/>
                <a:gd name="T13" fmla="*/ 20 h 172"/>
                <a:gd name="T14" fmla="*/ 12 w 196"/>
                <a:gd name="T15" fmla="*/ 26 h 172"/>
                <a:gd name="T16" fmla="*/ 6 w 196"/>
                <a:gd name="T17" fmla="*/ 36 h 172"/>
                <a:gd name="T18" fmla="*/ 2 w 196"/>
                <a:gd name="T19" fmla="*/ 46 h 172"/>
                <a:gd name="T20" fmla="*/ 0 w 196"/>
                <a:gd name="T21" fmla="*/ 56 h 172"/>
                <a:gd name="T22" fmla="*/ 0 w 196"/>
                <a:gd name="T23" fmla="*/ 68 h 172"/>
                <a:gd name="T24" fmla="*/ 2 w 196"/>
                <a:gd name="T25" fmla="*/ 118 h 172"/>
                <a:gd name="T26" fmla="*/ 2 w 196"/>
                <a:gd name="T27" fmla="*/ 118 h 172"/>
                <a:gd name="T28" fmla="*/ 4 w 196"/>
                <a:gd name="T29" fmla="*/ 130 h 172"/>
                <a:gd name="T30" fmla="*/ 8 w 196"/>
                <a:gd name="T31" fmla="*/ 140 h 172"/>
                <a:gd name="T32" fmla="*/ 12 w 196"/>
                <a:gd name="T33" fmla="*/ 150 h 172"/>
                <a:gd name="T34" fmla="*/ 20 w 196"/>
                <a:gd name="T35" fmla="*/ 158 h 172"/>
                <a:gd name="T36" fmla="*/ 28 w 196"/>
                <a:gd name="T37" fmla="*/ 164 h 172"/>
                <a:gd name="T38" fmla="*/ 36 w 196"/>
                <a:gd name="T39" fmla="*/ 170 h 172"/>
                <a:gd name="T40" fmla="*/ 46 w 196"/>
                <a:gd name="T41" fmla="*/ 172 h 172"/>
                <a:gd name="T42" fmla="*/ 58 w 196"/>
                <a:gd name="T43" fmla="*/ 172 h 172"/>
                <a:gd name="T44" fmla="*/ 132 w 196"/>
                <a:gd name="T45" fmla="*/ 168 h 172"/>
                <a:gd name="T46" fmla="*/ 132 w 196"/>
                <a:gd name="T47" fmla="*/ 168 h 172"/>
                <a:gd name="T48" fmla="*/ 142 w 196"/>
                <a:gd name="T49" fmla="*/ 166 h 172"/>
                <a:gd name="T50" fmla="*/ 152 w 196"/>
                <a:gd name="T51" fmla="*/ 164 h 172"/>
                <a:gd name="T52" fmla="*/ 160 w 196"/>
                <a:gd name="T53" fmla="*/ 158 h 172"/>
                <a:gd name="T54" fmla="*/ 168 w 196"/>
                <a:gd name="T55" fmla="*/ 150 h 172"/>
                <a:gd name="T56" fmla="*/ 174 w 196"/>
                <a:gd name="T57" fmla="*/ 142 h 172"/>
                <a:gd name="T58" fmla="*/ 178 w 196"/>
                <a:gd name="T59" fmla="*/ 132 h 172"/>
                <a:gd name="T60" fmla="*/ 180 w 196"/>
                <a:gd name="T61" fmla="*/ 120 h 172"/>
                <a:gd name="T62" fmla="*/ 182 w 196"/>
                <a:gd name="T63" fmla="*/ 108 h 172"/>
                <a:gd name="T64" fmla="*/ 178 w 196"/>
                <a:gd name="T65" fmla="*/ 58 h 172"/>
                <a:gd name="T66" fmla="*/ 178 w 196"/>
                <a:gd name="T67" fmla="*/ 58 h 172"/>
                <a:gd name="T68" fmla="*/ 180 w 196"/>
                <a:gd name="T69" fmla="*/ 40 h 172"/>
                <a:gd name="T70" fmla="*/ 182 w 196"/>
                <a:gd name="T71" fmla="*/ 26 h 172"/>
                <a:gd name="T72" fmla="*/ 188 w 196"/>
                <a:gd name="T73" fmla="*/ 18 h 172"/>
                <a:gd name="T74" fmla="*/ 192 w 196"/>
                <a:gd name="T75" fmla="*/ 14 h 172"/>
                <a:gd name="T76" fmla="*/ 192 w 196"/>
                <a:gd name="T77" fmla="*/ 14 h 172"/>
                <a:gd name="T78" fmla="*/ 194 w 196"/>
                <a:gd name="T79" fmla="*/ 12 h 172"/>
                <a:gd name="T80" fmla="*/ 196 w 196"/>
                <a:gd name="T81" fmla="*/ 8 h 172"/>
                <a:gd name="T82" fmla="*/ 194 w 196"/>
                <a:gd name="T83" fmla="*/ 6 h 172"/>
                <a:gd name="T84" fmla="*/ 194 w 196"/>
                <a:gd name="T85" fmla="*/ 6 h 172"/>
                <a:gd name="T86" fmla="*/ 192 w 196"/>
                <a:gd name="T87" fmla="*/ 2 h 172"/>
                <a:gd name="T88" fmla="*/ 190 w 196"/>
                <a:gd name="T89" fmla="*/ 2 h 172"/>
                <a:gd name="T90" fmla="*/ 184 w 196"/>
                <a:gd name="T91" fmla="*/ 0 h 172"/>
                <a:gd name="T92" fmla="*/ 184 w 196"/>
                <a:gd name="T9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6" h="172">
                  <a:moveTo>
                    <a:pt x="184" y="0"/>
                  </a:moveTo>
                  <a:lnTo>
                    <a:pt x="180" y="2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38" y="10"/>
                  </a:lnTo>
                  <a:lnTo>
                    <a:pt x="28" y="14"/>
                  </a:lnTo>
                  <a:lnTo>
                    <a:pt x="20" y="20"/>
                  </a:lnTo>
                  <a:lnTo>
                    <a:pt x="12" y="26"/>
                  </a:lnTo>
                  <a:lnTo>
                    <a:pt x="6" y="36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0" y="6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4" y="130"/>
                  </a:lnTo>
                  <a:lnTo>
                    <a:pt x="8" y="140"/>
                  </a:lnTo>
                  <a:lnTo>
                    <a:pt x="12" y="150"/>
                  </a:lnTo>
                  <a:lnTo>
                    <a:pt x="20" y="158"/>
                  </a:lnTo>
                  <a:lnTo>
                    <a:pt x="28" y="164"/>
                  </a:lnTo>
                  <a:lnTo>
                    <a:pt x="36" y="170"/>
                  </a:lnTo>
                  <a:lnTo>
                    <a:pt x="46" y="172"/>
                  </a:lnTo>
                  <a:lnTo>
                    <a:pt x="58" y="172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42" y="166"/>
                  </a:lnTo>
                  <a:lnTo>
                    <a:pt x="152" y="164"/>
                  </a:lnTo>
                  <a:lnTo>
                    <a:pt x="160" y="158"/>
                  </a:lnTo>
                  <a:lnTo>
                    <a:pt x="168" y="150"/>
                  </a:lnTo>
                  <a:lnTo>
                    <a:pt x="174" y="142"/>
                  </a:lnTo>
                  <a:lnTo>
                    <a:pt x="178" y="132"/>
                  </a:lnTo>
                  <a:lnTo>
                    <a:pt x="180" y="120"/>
                  </a:lnTo>
                  <a:lnTo>
                    <a:pt x="182" y="108"/>
                  </a:lnTo>
                  <a:lnTo>
                    <a:pt x="178" y="58"/>
                  </a:lnTo>
                  <a:lnTo>
                    <a:pt x="178" y="58"/>
                  </a:lnTo>
                  <a:lnTo>
                    <a:pt x="180" y="40"/>
                  </a:lnTo>
                  <a:lnTo>
                    <a:pt x="182" y="26"/>
                  </a:lnTo>
                  <a:lnTo>
                    <a:pt x="188" y="18"/>
                  </a:lnTo>
                  <a:lnTo>
                    <a:pt x="192" y="14"/>
                  </a:lnTo>
                  <a:lnTo>
                    <a:pt x="192" y="14"/>
                  </a:lnTo>
                  <a:lnTo>
                    <a:pt x="194" y="12"/>
                  </a:lnTo>
                  <a:lnTo>
                    <a:pt x="196" y="8"/>
                  </a:lnTo>
                  <a:lnTo>
                    <a:pt x="194" y="6"/>
                  </a:lnTo>
                  <a:lnTo>
                    <a:pt x="194" y="6"/>
                  </a:lnTo>
                  <a:lnTo>
                    <a:pt x="192" y="2"/>
                  </a:lnTo>
                  <a:lnTo>
                    <a:pt x="190" y="2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2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4" name="Freeform 105"/>
            <p:cNvSpPr>
              <a:spLocks/>
            </p:cNvSpPr>
            <p:nvPr/>
          </p:nvSpPr>
          <p:spPr bwMode="auto">
            <a:xfrm>
              <a:off x="2967" y="2252"/>
              <a:ext cx="162" cy="142"/>
            </a:xfrm>
            <a:custGeom>
              <a:avLst/>
              <a:gdLst>
                <a:gd name="T0" fmla="*/ 162 w 162"/>
                <a:gd name="T1" fmla="*/ 0 h 142"/>
                <a:gd name="T2" fmla="*/ 162 w 162"/>
                <a:gd name="T3" fmla="*/ 0 h 142"/>
                <a:gd name="T4" fmla="*/ 158 w 162"/>
                <a:gd name="T5" fmla="*/ 6 h 142"/>
                <a:gd name="T6" fmla="*/ 156 w 162"/>
                <a:gd name="T7" fmla="*/ 16 h 142"/>
                <a:gd name="T8" fmla="*/ 154 w 162"/>
                <a:gd name="T9" fmla="*/ 28 h 142"/>
                <a:gd name="T10" fmla="*/ 154 w 162"/>
                <a:gd name="T11" fmla="*/ 44 h 142"/>
                <a:gd name="T12" fmla="*/ 156 w 162"/>
                <a:gd name="T13" fmla="*/ 94 h 142"/>
                <a:gd name="T14" fmla="*/ 156 w 162"/>
                <a:gd name="T15" fmla="*/ 94 h 142"/>
                <a:gd name="T16" fmla="*/ 156 w 162"/>
                <a:gd name="T17" fmla="*/ 102 h 142"/>
                <a:gd name="T18" fmla="*/ 154 w 162"/>
                <a:gd name="T19" fmla="*/ 110 h 142"/>
                <a:gd name="T20" fmla="*/ 150 w 162"/>
                <a:gd name="T21" fmla="*/ 118 h 142"/>
                <a:gd name="T22" fmla="*/ 146 w 162"/>
                <a:gd name="T23" fmla="*/ 124 h 142"/>
                <a:gd name="T24" fmla="*/ 140 w 162"/>
                <a:gd name="T25" fmla="*/ 130 h 142"/>
                <a:gd name="T26" fmla="*/ 134 w 162"/>
                <a:gd name="T27" fmla="*/ 134 h 142"/>
                <a:gd name="T28" fmla="*/ 128 w 162"/>
                <a:gd name="T29" fmla="*/ 138 h 142"/>
                <a:gd name="T30" fmla="*/ 120 w 162"/>
                <a:gd name="T31" fmla="*/ 138 h 142"/>
                <a:gd name="T32" fmla="*/ 44 w 162"/>
                <a:gd name="T33" fmla="*/ 142 h 142"/>
                <a:gd name="T34" fmla="*/ 44 w 162"/>
                <a:gd name="T35" fmla="*/ 142 h 142"/>
                <a:gd name="T36" fmla="*/ 36 w 162"/>
                <a:gd name="T37" fmla="*/ 142 h 142"/>
                <a:gd name="T38" fmla="*/ 30 w 162"/>
                <a:gd name="T39" fmla="*/ 140 h 142"/>
                <a:gd name="T40" fmla="*/ 22 w 162"/>
                <a:gd name="T41" fmla="*/ 136 h 142"/>
                <a:gd name="T42" fmla="*/ 16 w 162"/>
                <a:gd name="T43" fmla="*/ 132 h 142"/>
                <a:gd name="T44" fmla="*/ 12 w 162"/>
                <a:gd name="T45" fmla="*/ 126 h 142"/>
                <a:gd name="T46" fmla="*/ 8 w 162"/>
                <a:gd name="T47" fmla="*/ 118 h 142"/>
                <a:gd name="T48" fmla="*/ 4 w 162"/>
                <a:gd name="T49" fmla="*/ 110 h 142"/>
                <a:gd name="T50" fmla="*/ 4 w 162"/>
                <a:gd name="T51" fmla="*/ 102 h 142"/>
                <a:gd name="T52" fmla="*/ 0 w 162"/>
                <a:gd name="T53" fmla="*/ 52 h 142"/>
                <a:gd name="T54" fmla="*/ 0 w 162"/>
                <a:gd name="T55" fmla="*/ 52 h 142"/>
                <a:gd name="T56" fmla="*/ 0 w 162"/>
                <a:gd name="T57" fmla="*/ 42 h 142"/>
                <a:gd name="T58" fmla="*/ 2 w 162"/>
                <a:gd name="T59" fmla="*/ 34 h 142"/>
                <a:gd name="T60" fmla="*/ 6 w 162"/>
                <a:gd name="T61" fmla="*/ 26 h 142"/>
                <a:gd name="T62" fmla="*/ 10 w 162"/>
                <a:gd name="T63" fmla="*/ 20 h 142"/>
                <a:gd name="T64" fmla="*/ 16 w 162"/>
                <a:gd name="T65" fmla="*/ 14 h 142"/>
                <a:gd name="T66" fmla="*/ 22 w 162"/>
                <a:gd name="T67" fmla="*/ 10 h 142"/>
                <a:gd name="T68" fmla="*/ 30 w 162"/>
                <a:gd name="T69" fmla="*/ 8 h 142"/>
                <a:gd name="T70" fmla="*/ 38 w 162"/>
                <a:gd name="T71" fmla="*/ 6 h 142"/>
                <a:gd name="T72" fmla="*/ 38 w 162"/>
                <a:gd name="T73" fmla="*/ 6 h 142"/>
                <a:gd name="T74" fmla="*/ 162 w 162"/>
                <a:gd name="T75" fmla="*/ 0 h 142"/>
                <a:gd name="T76" fmla="*/ 162 w 162"/>
                <a:gd name="T7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142">
                  <a:moveTo>
                    <a:pt x="162" y="0"/>
                  </a:moveTo>
                  <a:lnTo>
                    <a:pt x="162" y="0"/>
                  </a:lnTo>
                  <a:lnTo>
                    <a:pt x="158" y="6"/>
                  </a:lnTo>
                  <a:lnTo>
                    <a:pt x="156" y="16"/>
                  </a:lnTo>
                  <a:lnTo>
                    <a:pt x="154" y="28"/>
                  </a:lnTo>
                  <a:lnTo>
                    <a:pt x="154" y="44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56" y="102"/>
                  </a:lnTo>
                  <a:lnTo>
                    <a:pt x="154" y="110"/>
                  </a:lnTo>
                  <a:lnTo>
                    <a:pt x="150" y="118"/>
                  </a:lnTo>
                  <a:lnTo>
                    <a:pt x="146" y="124"/>
                  </a:lnTo>
                  <a:lnTo>
                    <a:pt x="140" y="130"/>
                  </a:lnTo>
                  <a:lnTo>
                    <a:pt x="134" y="134"/>
                  </a:lnTo>
                  <a:lnTo>
                    <a:pt x="128" y="138"/>
                  </a:lnTo>
                  <a:lnTo>
                    <a:pt x="120" y="138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36" y="142"/>
                  </a:lnTo>
                  <a:lnTo>
                    <a:pt x="30" y="140"/>
                  </a:lnTo>
                  <a:lnTo>
                    <a:pt x="22" y="136"/>
                  </a:lnTo>
                  <a:lnTo>
                    <a:pt x="16" y="132"/>
                  </a:lnTo>
                  <a:lnTo>
                    <a:pt x="12" y="126"/>
                  </a:lnTo>
                  <a:lnTo>
                    <a:pt x="8" y="118"/>
                  </a:lnTo>
                  <a:lnTo>
                    <a:pt x="4" y="110"/>
                  </a:lnTo>
                  <a:lnTo>
                    <a:pt x="4" y="10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6" y="26"/>
                  </a:lnTo>
                  <a:lnTo>
                    <a:pt x="10" y="20"/>
                  </a:lnTo>
                  <a:lnTo>
                    <a:pt x="16" y="14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A3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5" name="Freeform 106"/>
            <p:cNvSpPr>
              <a:spLocks/>
            </p:cNvSpPr>
            <p:nvPr/>
          </p:nvSpPr>
          <p:spPr bwMode="auto">
            <a:xfrm>
              <a:off x="2967" y="2252"/>
              <a:ext cx="162" cy="142"/>
            </a:xfrm>
            <a:custGeom>
              <a:avLst/>
              <a:gdLst>
                <a:gd name="T0" fmla="*/ 162 w 162"/>
                <a:gd name="T1" fmla="*/ 0 h 142"/>
                <a:gd name="T2" fmla="*/ 162 w 162"/>
                <a:gd name="T3" fmla="*/ 0 h 142"/>
                <a:gd name="T4" fmla="*/ 158 w 162"/>
                <a:gd name="T5" fmla="*/ 6 h 142"/>
                <a:gd name="T6" fmla="*/ 156 w 162"/>
                <a:gd name="T7" fmla="*/ 16 h 142"/>
                <a:gd name="T8" fmla="*/ 154 w 162"/>
                <a:gd name="T9" fmla="*/ 28 h 142"/>
                <a:gd name="T10" fmla="*/ 154 w 162"/>
                <a:gd name="T11" fmla="*/ 44 h 142"/>
                <a:gd name="T12" fmla="*/ 156 w 162"/>
                <a:gd name="T13" fmla="*/ 94 h 142"/>
                <a:gd name="T14" fmla="*/ 156 w 162"/>
                <a:gd name="T15" fmla="*/ 94 h 142"/>
                <a:gd name="T16" fmla="*/ 156 w 162"/>
                <a:gd name="T17" fmla="*/ 102 h 142"/>
                <a:gd name="T18" fmla="*/ 154 w 162"/>
                <a:gd name="T19" fmla="*/ 110 h 142"/>
                <a:gd name="T20" fmla="*/ 150 w 162"/>
                <a:gd name="T21" fmla="*/ 118 h 142"/>
                <a:gd name="T22" fmla="*/ 146 w 162"/>
                <a:gd name="T23" fmla="*/ 124 h 142"/>
                <a:gd name="T24" fmla="*/ 140 w 162"/>
                <a:gd name="T25" fmla="*/ 130 h 142"/>
                <a:gd name="T26" fmla="*/ 134 w 162"/>
                <a:gd name="T27" fmla="*/ 134 h 142"/>
                <a:gd name="T28" fmla="*/ 128 w 162"/>
                <a:gd name="T29" fmla="*/ 138 h 142"/>
                <a:gd name="T30" fmla="*/ 120 w 162"/>
                <a:gd name="T31" fmla="*/ 138 h 142"/>
                <a:gd name="T32" fmla="*/ 44 w 162"/>
                <a:gd name="T33" fmla="*/ 142 h 142"/>
                <a:gd name="T34" fmla="*/ 44 w 162"/>
                <a:gd name="T35" fmla="*/ 142 h 142"/>
                <a:gd name="T36" fmla="*/ 36 w 162"/>
                <a:gd name="T37" fmla="*/ 142 h 142"/>
                <a:gd name="T38" fmla="*/ 30 w 162"/>
                <a:gd name="T39" fmla="*/ 140 h 142"/>
                <a:gd name="T40" fmla="*/ 22 w 162"/>
                <a:gd name="T41" fmla="*/ 136 h 142"/>
                <a:gd name="T42" fmla="*/ 16 w 162"/>
                <a:gd name="T43" fmla="*/ 132 h 142"/>
                <a:gd name="T44" fmla="*/ 12 w 162"/>
                <a:gd name="T45" fmla="*/ 126 h 142"/>
                <a:gd name="T46" fmla="*/ 8 w 162"/>
                <a:gd name="T47" fmla="*/ 118 h 142"/>
                <a:gd name="T48" fmla="*/ 4 w 162"/>
                <a:gd name="T49" fmla="*/ 110 h 142"/>
                <a:gd name="T50" fmla="*/ 4 w 162"/>
                <a:gd name="T51" fmla="*/ 102 h 142"/>
                <a:gd name="T52" fmla="*/ 0 w 162"/>
                <a:gd name="T53" fmla="*/ 52 h 142"/>
                <a:gd name="T54" fmla="*/ 0 w 162"/>
                <a:gd name="T55" fmla="*/ 52 h 142"/>
                <a:gd name="T56" fmla="*/ 0 w 162"/>
                <a:gd name="T57" fmla="*/ 42 h 142"/>
                <a:gd name="T58" fmla="*/ 2 w 162"/>
                <a:gd name="T59" fmla="*/ 34 h 142"/>
                <a:gd name="T60" fmla="*/ 6 w 162"/>
                <a:gd name="T61" fmla="*/ 26 h 142"/>
                <a:gd name="T62" fmla="*/ 10 w 162"/>
                <a:gd name="T63" fmla="*/ 20 h 142"/>
                <a:gd name="T64" fmla="*/ 16 w 162"/>
                <a:gd name="T65" fmla="*/ 14 h 142"/>
                <a:gd name="T66" fmla="*/ 22 w 162"/>
                <a:gd name="T67" fmla="*/ 10 h 142"/>
                <a:gd name="T68" fmla="*/ 30 w 162"/>
                <a:gd name="T69" fmla="*/ 8 h 142"/>
                <a:gd name="T70" fmla="*/ 38 w 162"/>
                <a:gd name="T71" fmla="*/ 6 h 142"/>
                <a:gd name="T72" fmla="*/ 38 w 162"/>
                <a:gd name="T73" fmla="*/ 6 h 142"/>
                <a:gd name="T74" fmla="*/ 162 w 162"/>
                <a:gd name="T75" fmla="*/ 0 h 142"/>
                <a:gd name="T76" fmla="*/ 162 w 162"/>
                <a:gd name="T7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142">
                  <a:moveTo>
                    <a:pt x="162" y="0"/>
                  </a:moveTo>
                  <a:lnTo>
                    <a:pt x="162" y="0"/>
                  </a:lnTo>
                  <a:lnTo>
                    <a:pt x="158" y="6"/>
                  </a:lnTo>
                  <a:lnTo>
                    <a:pt x="156" y="16"/>
                  </a:lnTo>
                  <a:lnTo>
                    <a:pt x="154" y="28"/>
                  </a:lnTo>
                  <a:lnTo>
                    <a:pt x="154" y="44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56" y="102"/>
                  </a:lnTo>
                  <a:lnTo>
                    <a:pt x="154" y="110"/>
                  </a:lnTo>
                  <a:lnTo>
                    <a:pt x="150" y="118"/>
                  </a:lnTo>
                  <a:lnTo>
                    <a:pt x="146" y="124"/>
                  </a:lnTo>
                  <a:lnTo>
                    <a:pt x="140" y="130"/>
                  </a:lnTo>
                  <a:lnTo>
                    <a:pt x="134" y="134"/>
                  </a:lnTo>
                  <a:lnTo>
                    <a:pt x="128" y="138"/>
                  </a:lnTo>
                  <a:lnTo>
                    <a:pt x="120" y="138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36" y="142"/>
                  </a:lnTo>
                  <a:lnTo>
                    <a:pt x="30" y="140"/>
                  </a:lnTo>
                  <a:lnTo>
                    <a:pt x="22" y="136"/>
                  </a:lnTo>
                  <a:lnTo>
                    <a:pt x="16" y="132"/>
                  </a:lnTo>
                  <a:lnTo>
                    <a:pt x="12" y="126"/>
                  </a:lnTo>
                  <a:lnTo>
                    <a:pt x="8" y="118"/>
                  </a:lnTo>
                  <a:lnTo>
                    <a:pt x="4" y="110"/>
                  </a:lnTo>
                  <a:lnTo>
                    <a:pt x="4" y="10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6" y="26"/>
                  </a:lnTo>
                  <a:lnTo>
                    <a:pt x="10" y="20"/>
                  </a:lnTo>
                  <a:lnTo>
                    <a:pt x="16" y="14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A3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6" name="Freeform 107"/>
            <p:cNvSpPr>
              <a:spLocks/>
            </p:cNvSpPr>
            <p:nvPr/>
          </p:nvSpPr>
          <p:spPr bwMode="auto">
            <a:xfrm>
              <a:off x="3063" y="2252"/>
              <a:ext cx="66" cy="138"/>
            </a:xfrm>
            <a:custGeom>
              <a:avLst/>
              <a:gdLst>
                <a:gd name="T0" fmla="*/ 0 w 66"/>
                <a:gd name="T1" fmla="*/ 2 h 138"/>
                <a:gd name="T2" fmla="*/ 0 w 66"/>
                <a:gd name="T3" fmla="*/ 2 h 138"/>
                <a:gd name="T4" fmla="*/ 66 w 66"/>
                <a:gd name="T5" fmla="*/ 0 h 138"/>
                <a:gd name="T6" fmla="*/ 66 w 66"/>
                <a:gd name="T7" fmla="*/ 0 h 138"/>
                <a:gd name="T8" fmla="*/ 62 w 66"/>
                <a:gd name="T9" fmla="*/ 6 h 138"/>
                <a:gd name="T10" fmla="*/ 60 w 66"/>
                <a:gd name="T11" fmla="*/ 16 h 138"/>
                <a:gd name="T12" fmla="*/ 58 w 66"/>
                <a:gd name="T13" fmla="*/ 28 h 138"/>
                <a:gd name="T14" fmla="*/ 58 w 66"/>
                <a:gd name="T15" fmla="*/ 44 h 138"/>
                <a:gd name="T16" fmla="*/ 60 w 66"/>
                <a:gd name="T17" fmla="*/ 94 h 138"/>
                <a:gd name="T18" fmla="*/ 60 w 66"/>
                <a:gd name="T19" fmla="*/ 94 h 138"/>
                <a:gd name="T20" fmla="*/ 60 w 66"/>
                <a:gd name="T21" fmla="*/ 102 h 138"/>
                <a:gd name="T22" fmla="*/ 58 w 66"/>
                <a:gd name="T23" fmla="*/ 110 h 138"/>
                <a:gd name="T24" fmla="*/ 56 w 66"/>
                <a:gd name="T25" fmla="*/ 116 h 138"/>
                <a:gd name="T26" fmla="*/ 52 w 66"/>
                <a:gd name="T27" fmla="*/ 124 h 138"/>
                <a:gd name="T28" fmla="*/ 46 w 66"/>
                <a:gd name="T29" fmla="*/ 128 h 138"/>
                <a:gd name="T30" fmla="*/ 40 w 66"/>
                <a:gd name="T31" fmla="*/ 134 h 138"/>
                <a:gd name="T32" fmla="*/ 34 w 66"/>
                <a:gd name="T33" fmla="*/ 136 h 138"/>
                <a:gd name="T34" fmla="*/ 28 w 66"/>
                <a:gd name="T35" fmla="*/ 138 h 138"/>
                <a:gd name="T36" fmla="*/ 28 w 66"/>
                <a:gd name="T37" fmla="*/ 138 h 138"/>
                <a:gd name="T38" fmla="*/ 32 w 66"/>
                <a:gd name="T39" fmla="*/ 120 h 138"/>
                <a:gd name="T40" fmla="*/ 34 w 66"/>
                <a:gd name="T41" fmla="*/ 100 h 138"/>
                <a:gd name="T42" fmla="*/ 34 w 66"/>
                <a:gd name="T43" fmla="*/ 100 h 138"/>
                <a:gd name="T44" fmla="*/ 34 w 66"/>
                <a:gd name="T45" fmla="*/ 84 h 138"/>
                <a:gd name="T46" fmla="*/ 34 w 66"/>
                <a:gd name="T47" fmla="*/ 68 h 138"/>
                <a:gd name="T48" fmla="*/ 30 w 66"/>
                <a:gd name="T49" fmla="*/ 54 h 138"/>
                <a:gd name="T50" fmla="*/ 26 w 66"/>
                <a:gd name="T51" fmla="*/ 40 h 138"/>
                <a:gd name="T52" fmla="*/ 22 w 66"/>
                <a:gd name="T53" fmla="*/ 28 h 138"/>
                <a:gd name="T54" fmla="*/ 14 w 66"/>
                <a:gd name="T55" fmla="*/ 18 h 138"/>
                <a:gd name="T56" fmla="*/ 8 w 66"/>
                <a:gd name="T57" fmla="*/ 10 h 138"/>
                <a:gd name="T58" fmla="*/ 0 w 66"/>
                <a:gd name="T59" fmla="*/ 2 h 138"/>
                <a:gd name="T60" fmla="*/ 0 w 66"/>
                <a:gd name="T61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" h="138">
                  <a:moveTo>
                    <a:pt x="0" y="2"/>
                  </a:moveTo>
                  <a:lnTo>
                    <a:pt x="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2" y="6"/>
                  </a:lnTo>
                  <a:lnTo>
                    <a:pt x="60" y="16"/>
                  </a:lnTo>
                  <a:lnTo>
                    <a:pt x="58" y="28"/>
                  </a:lnTo>
                  <a:lnTo>
                    <a:pt x="58" y="4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102"/>
                  </a:lnTo>
                  <a:lnTo>
                    <a:pt x="58" y="110"/>
                  </a:lnTo>
                  <a:lnTo>
                    <a:pt x="56" y="116"/>
                  </a:lnTo>
                  <a:lnTo>
                    <a:pt x="52" y="124"/>
                  </a:lnTo>
                  <a:lnTo>
                    <a:pt x="46" y="128"/>
                  </a:lnTo>
                  <a:lnTo>
                    <a:pt x="40" y="134"/>
                  </a:lnTo>
                  <a:lnTo>
                    <a:pt x="34" y="136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32" y="12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84"/>
                  </a:lnTo>
                  <a:lnTo>
                    <a:pt x="34" y="68"/>
                  </a:lnTo>
                  <a:lnTo>
                    <a:pt x="30" y="54"/>
                  </a:lnTo>
                  <a:lnTo>
                    <a:pt x="26" y="40"/>
                  </a:lnTo>
                  <a:lnTo>
                    <a:pt x="22" y="28"/>
                  </a:lnTo>
                  <a:lnTo>
                    <a:pt x="14" y="18"/>
                  </a:lnTo>
                  <a:lnTo>
                    <a:pt x="8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3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7" name="Freeform 108"/>
            <p:cNvSpPr>
              <a:spLocks/>
            </p:cNvSpPr>
            <p:nvPr/>
          </p:nvSpPr>
          <p:spPr bwMode="auto">
            <a:xfrm>
              <a:off x="2997" y="2356"/>
              <a:ext cx="12" cy="22"/>
            </a:xfrm>
            <a:custGeom>
              <a:avLst/>
              <a:gdLst>
                <a:gd name="T0" fmla="*/ 0 w 12"/>
                <a:gd name="T1" fmla="*/ 12 h 22"/>
                <a:gd name="T2" fmla="*/ 0 w 12"/>
                <a:gd name="T3" fmla="*/ 12 h 22"/>
                <a:gd name="T4" fmla="*/ 2 w 12"/>
                <a:gd name="T5" fmla="*/ 20 h 22"/>
                <a:gd name="T6" fmla="*/ 4 w 12"/>
                <a:gd name="T7" fmla="*/ 22 h 22"/>
                <a:gd name="T8" fmla="*/ 8 w 12"/>
                <a:gd name="T9" fmla="*/ 22 h 22"/>
                <a:gd name="T10" fmla="*/ 8 w 12"/>
                <a:gd name="T11" fmla="*/ 22 h 22"/>
                <a:gd name="T12" fmla="*/ 10 w 12"/>
                <a:gd name="T13" fmla="*/ 22 h 22"/>
                <a:gd name="T14" fmla="*/ 12 w 12"/>
                <a:gd name="T15" fmla="*/ 18 h 22"/>
                <a:gd name="T16" fmla="*/ 12 w 12"/>
                <a:gd name="T17" fmla="*/ 12 h 22"/>
                <a:gd name="T18" fmla="*/ 12 w 12"/>
                <a:gd name="T19" fmla="*/ 12 h 22"/>
                <a:gd name="T20" fmla="*/ 10 w 12"/>
                <a:gd name="T21" fmla="*/ 4 h 22"/>
                <a:gd name="T22" fmla="*/ 8 w 12"/>
                <a:gd name="T23" fmla="*/ 2 h 22"/>
                <a:gd name="T24" fmla="*/ 6 w 12"/>
                <a:gd name="T25" fmla="*/ 0 h 22"/>
                <a:gd name="T26" fmla="*/ 6 w 12"/>
                <a:gd name="T27" fmla="*/ 0 h 22"/>
                <a:gd name="T28" fmla="*/ 4 w 12"/>
                <a:gd name="T29" fmla="*/ 2 h 22"/>
                <a:gd name="T30" fmla="*/ 2 w 12"/>
                <a:gd name="T31" fmla="*/ 4 h 22"/>
                <a:gd name="T32" fmla="*/ 0 w 12"/>
                <a:gd name="T33" fmla="*/ 12 h 22"/>
                <a:gd name="T34" fmla="*/ 0 w 12"/>
                <a:gd name="T35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22">
                  <a:moveTo>
                    <a:pt x="0" y="12"/>
                  </a:moveTo>
                  <a:lnTo>
                    <a:pt x="0" y="12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8" name="Freeform 109"/>
            <p:cNvSpPr>
              <a:spLocks/>
            </p:cNvSpPr>
            <p:nvPr/>
          </p:nvSpPr>
          <p:spPr bwMode="auto">
            <a:xfrm>
              <a:off x="2873" y="2260"/>
              <a:ext cx="108" cy="24"/>
            </a:xfrm>
            <a:custGeom>
              <a:avLst/>
              <a:gdLst>
                <a:gd name="T0" fmla="*/ 86 w 108"/>
                <a:gd name="T1" fmla="*/ 20 h 24"/>
                <a:gd name="T2" fmla="*/ 22 w 108"/>
                <a:gd name="T3" fmla="*/ 24 h 24"/>
                <a:gd name="T4" fmla="*/ 0 w 108"/>
                <a:gd name="T5" fmla="*/ 4 h 24"/>
                <a:gd name="T6" fmla="*/ 108 w 108"/>
                <a:gd name="T7" fmla="*/ 0 h 24"/>
                <a:gd name="T8" fmla="*/ 86 w 108"/>
                <a:gd name="T9" fmla="*/ 20 h 24"/>
                <a:gd name="T10" fmla="*/ 86 w 108"/>
                <a:gd name="T1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24">
                  <a:moveTo>
                    <a:pt x="86" y="20"/>
                  </a:moveTo>
                  <a:lnTo>
                    <a:pt x="22" y="24"/>
                  </a:lnTo>
                  <a:lnTo>
                    <a:pt x="0" y="4"/>
                  </a:lnTo>
                  <a:lnTo>
                    <a:pt x="108" y="0"/>
                  </a:lnTo>
                  <a:lnTo>
                    <a:pt x="86" y="2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72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9" name="Freeform 110"/>
            <p:cNvSpPr>
              <a:spLocks/>
            </p:cNvSpPr>
            <p:nvPr/>
          </p:nvSpPr>
          <p:spPr bwMode="auto">
            <a:xfrm>
              <a:off x="2609" y="2338"/>
              <a:ext cx="20" cy="20"/>
            </a:xfrm>
            <a:custGeom>
              <a:avLst/>
              <a:gdLst>
                <a:gd name="T0" fmla="*/ 20 w 20"/>
                <a:gd name="T1" fmla="*/ 10 h 20"/>
                <a:gd name="T2" fmla="*/ 20 w 20"/>
                <a:gd name="T3" fmla="*/ 10 h 20"/>
                <a:gd name="T4" fmla="*/ 18 w 20"/>
                <a:gd name="T5" fmla="*/ 14 h 20"/>
                <a:gd name="T6" fmla="*/ 16 w 20"/>
                <a:gd name="T7" fmla="*/ 16 h 20"/>
                <a:gd name="T8" fmla="*/ 14 w 20"/>
                <a:gd name="T9" fmla="*/ 18 h 20"/>
                <a:gd name="T10" fmla="*/ 10 w 20"/>
                <a:gd name="T11" fmla="*/ 20 h 20"/>
                <a:gd name="T12" fmla="*/ 10 w 20"/>
                <a:gd name="T13" fmla="*/ 20 h 20"/>
                <a:gd name="T14" fmla="*/ 6 w 20"/>
                <a:gd name="T15" fmla="*/ 18 h 20"/>
                <a:gd name="T16" fmla="*/ 2 w 20"/>
                <a:gd name="T17" fmla="*/ 16 h 20"/>
                <a:gd name="T18" fmla="*/ 0 w 20"/>
                <a:gd name="T19" fmla="*/ 14 h 20"/>
                <a:gd name="T20" fmla="*/ 0 w 20"/>
                <a:gd name="T21" fmla="*/ 10 h 20"/>
                <a:gd name="T22" fmla="*/ 0 w 20"/>
                <a:gd name="T23" fmla="*/ 10 h 20"/>
                <a:gd name="T24" fmla="*/ 0 w 20"/>
                <a:gd name="T25" fmla="*/ 6 h 20"/>
                <a:gd name="T26" fmla="*/ 2 w 20"/>
                <a:gd name="T27" fmla="*/ 2 h 20"/>
                <a:gd name="T28" fmla="*/ 6 w 20"/>
                <a:gd name="T29" fmla="*/ 0 h 20"/>
                <a:gd name="T30" fmla="*/ 10 w 20"/>
                <a:gd name="T31" fmla="*/ 0 h 20"/>
                <a:gd name="T32" fmla="*/ 10 w 20"/>
                <a:gd name="T33" fmla="*/ 0 h 20"/>
                <a:gd name="T34" fmla="*/ 14 w 20"/>
                <a:gd name="T35" fmla="*/ 0 h 20"/>
                <a:gd name="T36" fmla="*/ 16 w 20"/>
                <a:gd name="T37" fmla="*/ 2 h 20"/>
                <a:gd name="T38" fmla="*/ 18 w 20"/>
                <a:gd name="T39" fmla="*/ 6 h 20"/>
                <a:gd name="T40" fmla="*/ 20 w 20"/>
                <a:gd name="T41" fmla="*/ 10 h 20"/>
                <a:gd name="T42" fmla="*/ 20 w 20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BA48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0" name="Freeform 111"/>
            <p:cNvSpPr>
              <a:spLocks/>
            </p:cNvSpPr>
            <p:nvPr/>
          </p:nvSpPr>
          <p:spPr bwMode="auto">
            <a:xfrm>
              <a:off x="2647" y="2352"/>
              <a:ext cx="14" cy="14"/>
            </a:xfrm>
            <a:custGeom>
              <a:avLst/>
              <a:gdLst>
                <a:gd name="T0" fmla="*/ 14 w 14"/>
                <a:gd name="T1" fmla="*/ 8 h 14"/>
                <a:gd name="T2" fmla="*/ 14 w 14"/>
                <a:gd name="T3" fmla="*/ 8 h 14"/>
                <a:gd name="T4" fmla="*/ 12 w 14"/>
                <a:gd name="T5" fmla="*/ 12 h 14"/>
                <a:gd name="T6" fmla="*/ 6 w 14"/>
                <a:gd name="T7" fmla="*/ 14 h 14"/>
                <a:gd name="T8" fmla="*/ 6 w 14"/>
                <a:gd name="T9" fmla="*/ 14 h 14"/>
                <a:gd name="T10" fmla="*/ 2 w 14"/>
                <a:gd name="T11" fmla="*/ 12 h 14"/>
                <a:gd name="T12" fmla="*/ 0 w 14"/>
                <a:gd name="T13" fmla="*/ 8 h 14"/>
                <a:gd name="T14" fmla="*/ 0 w 14"/>
                <a:gd name="T15" fmla="*/ 8 h 14"/>
                <a:gd name="T16" fmla="*/ 2 w 14"/>
                <a:gd name="T17" fmla="*/ 2 h 14"/>
                <a:gd name="T18" fmla="*/ 6 w 14"/>
                <a:gd name="T19" fmla="*/ 0 h 14"/>
                <a:gd name="T20" fmla="*/ 6 w 14"/>
                <a:gd name="T21" fmla="*/ 0 h 14"/>
                <a:gd name="T22" fmla="*/ 12 w 14"/>
                <a:gd name="T23" fmla="*/ 2 h 14"/>
                <a:gd name="T24" fmla="*/ 14 w 14"/>
                <a:gd name="T25" fmla="*/ 8 h 14"/>
                <a:gd name="T26" fmla="*/ 14 w 14"/>
                <a:gd name="T2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lnTo>
                    <a:pt x="14" y="8"/>
                  </a:lnTo>
                  <a:lnTo>
                    <a:pt x="12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BA48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1" name="Freeform 112"/>
            <p:cNvSpPr>
              <a:spLocks/>
            </p:cNvSpPr>
            <p:nvPr/>
          </p:nvSpPr>
          <p:spPr bwMode="auto">
            <a:xfrm>
              <a:off x="2617" y="2368"/>
              <a:ext cx="18" cy="18"/>
            </a:xfrm>
            <a:custGeom>
              <a:avLst/>
              <a:gdLst>
                <a:gd name="T0" fmla="*/ 18 w 18"/>
                <a:gd name="T1" fmla="*/ 10 h 18"/>
                <a:gd name="T2" fmla="*/ 18 w 18"/>
                <a:gd name="T3" fmla="*/ 10 h 18"/>
                <a:gd name="T4" fmla="*/ 18 w 18"/>
                <a:gd name="T5" fmla="*/ 14 h 18"/>
                <a:gd name="T6" fmla="*/ 16 w 18"/>
                <a:gd name="T7" fmla="*/ 16 h 18"/>
                <a:gd name="T8" fmla="*/ 12 w 18"/>
                <a:gd name="T9" fmla="*/ 18 h 18"/>
                <a:gd name="T10" fmla="*/ 10 w 18"/>
                <a:gd name="T11" fmla="*/ 18 h 18"/>
                <a:gd name="T12" fmla="*/ 10 w 18"/>
                <a:gd name="T13" fmla="*/ 18 h 18"/>
                <a:gd name="T14" fmla="*/ 6 w 18"/>
                <a:gd name="T15" fmla="*/ 18 h 18"/>
                <a:gd name="T16" fmla="*/ 2 w 18"/>
                <a:gd name="T17" fmla="*/ 16 h 18"/>
                <a:gd name="T18" fmla="*/ 2 w 18"/>
                <a:gd name="T19" fmla="*/ 14 h 18"/>
                <a:gd name="T20" fmla="*/ 0 w 18"/>
                <a:gd name="T21" fmla="*/ 10 h 18"/>
                <a:gd name="T22" fmla="*/ 0 w 18"/>
                <a:gd name="T23" fmla="*/ 10 h 18"/>
                <a:gd name="T24" fmla="*/ 2 w 18"/>
                <a:gd name="T25" fmla="*/ 6 h 18"/>
                <a:gd name="T26" fmla="*/ 2 w 18"/>
                <a:gd name="T27" fmla="*/ 4 h 18"/>
                <a:gd name="T28" fmla="*/ 6 w 18"/>
                <a:gd name="T29" fmla="*/ 2 h 18"/>
                <a:gd name="T30" fmla="*/ 10 w 18"/>
                <a:gd name="T31" fmla="*/ 0 h 18"/>
                <a:gd name="T32" fmla="*/ 10 w 18"/>
                <a:gd name="T33" fmla="*/ 0 h 18"/>
                <a:gd name="T34" fmla="*/ 12 w 18"/>
                <a:gd name="T35" fmla="*/ 2 h 18"/>
                <a:gd name="T36" fmla="*/ 16 w 18"/>
                <a:gd name="T37" fmla="*/ 4 h 18"/>
                <a:gd name="T38" fmla="*/ 18 w 18"/>
                <a:gd name="T39" fmla="*/ 6 h 18"/>
                <a:gd name="T40" fmla="*/ 18 w 18"/>
                <a:gd name="T41" fmla="*/ 10 h 18"/>
                <a:gd name="T42" fmla="*/ 18 w 18"/>
                <a:gd name="T4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18">
                  <a:moveTo>
                    <a:pt x="18" y="10"/>
                  </a:moveTo>
                  <a:lnTo>
                    <a:pt x="18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BA48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2" name="Freeform 113"/>
            <p:cNvSpPr>
              <a:spLocks/>
            </p:cNvSpPr>
            <p:nvPr/>
          </p:nvSpPr>
          <p:spPr bwMode="auto">
            <a:xfrm>
              <a:off x="2599" y="2362"/>
              <a:ext cx="12" cy="10"/>
            </a:xfrm>
            <a:custGeom>
              <a:avLst/>
              <a:gdLst>
                <a:gd name="T0" fmla="*/ 12 w 12"/>
                <a:gd name="T1" fmla="*/ 4 h 10"/>
                <a:gd name="T2" fmla="*/ 12 w 12"/>
                <a:gd name="T3" fmla="*/ 4 h 10"/>
                <a:gd name="T4" fmla="*/ 10 w 12"/>
                <a:gd name="T5" fmla="*/ 8 h 10"/>
                <a:gd name="T6" fmla="*/ 6 w 12"/>
                <a:gd name="T7" fmla="*/ 10 h 10"/>
                <a:gd name="T8" fmla="*/ 6 w 12"/>
                <a:gd name="T9" fmla="*/ 10 h 10"/>
                <a:gd name="T10" fmla="*/ 2 w 12"/>
                <a:gd name="T11" fmla="*/ 8 h 10"/>
                <a:gd name="T12" fmla="*/ 0 w 12"/>
                <a:gd name="T13" fmla="*/ 4 h 10"/>
                <a:gd name="T14" fmla="*/ 0 w 12"/>
                <a:gd name="T15" fmla="*/ 4 h 10"/>
                <a:gd name="T16" fmla="*/ 2 w 12"/>
                <a:gd name="T17" fmla="*/ 0 h 10"/>
                <a:gd name="T18" fmla="*/ 6 w 12"/>
                <a:gd name="T19" fmla="*/ 0 h 10"/>
                <a:gd name="T20" fmla="*/ 6 w 12"/>
                <a:gd name="T21" fmla="*/ 0 h 10"/>
                <a:gd name="T22" fmla="*/ 10 w 12"/>
                <a:gd name="T23" fmla="*/ 0 h 10"/>
                <a:gd name="T24" fmla="*/ 12 w 12"/>
                <a:gd name="T25" fmla="*/ 4 h 10"/>
                <a:gd name="T26" fmla="*/ 12 w 12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12" y="4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BA48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3" name="Freeform 114"/>
            <p:cNvSpPr>
              <a:spLocks/>
            </p:cNvSpPr>
            <p:nvPr/>
          </p:nvSpPr>
          <p:spPr bwMode="auto">
            <a:xfrm>
              <a:off x="2857" y="2542"/>
              <a:ext cx="110" cy="26"/>
            </a:xfrm>
            <a:custGeom>
              <a:avLst/>
              <a:gdLst>
                <a:gd name="T0" fmla="*/ 110 w 110"/>
                <a:gd name="T1" fmla="*/ 26 h 26"/>
                <a:gd name="T2" fmla="*/ 110 w 110"/>
                <a:gd name="T3" fmla="*/ 26 h 26"/>
                <a:gd name="T4" fmla="*/ 106 w 110"/>
                <a:gd name="T5" fmla="*/ 18 h 26"/>
                <a:gd name="T6" fmla="*/ 98 w 110"/>
                <a:gd name="T7" fmla="*/ 10 h 26"/>
                <a:gd name="T8" fmla="*/ 88 w 110"/>
                <a:gd name="T9" fmla="*/ 4 h 26"/>
                <a:gd name="T10" fmla="*/ 82 w 110"/>
                <a:gd name="T11" fmla="*/ 2 h 26"/>
                <a:gd name="T12" fmla="*/ 74 w 110"/>
                <a:gd name="T13" fmla="*/ 0 h 26"/>
                <a:gd name="T14" fmla="*/ 64 w 110"/>
                <a:gd name="T15" fmla="*/ 0 h 26"/>
                <a:gd name="T16" fmla="*/ 54 w 110"/>
                <a:gd name="T17" fmla="*/ 0 h 26"/>
                <a:gd name="T18" fmla="*/ 42 w 110"/>
                <a:gd name="T19" fmla="*/ 4 h 26"/>
                <a:gd name="T20" fmla="*/ 30 w 110"/>
                <a:gd name="T21" fmla="*/ 8 h 26"/>
                <a:gd name="T22" fmla="*/ 16 w 110"/>
                <a:gd name="T23" fmla="*/ 14 h 26"/>
                <a:gd name="T24" fmla="*/ 0 w 110"/>
                <a:gd name="T25" fmla="*/ 22 h 26"/>
                <a:gd name="T26" fmla="*/ 0 w 110"/>
                <a:gd name="T27" fmla="*/ 22 h 26"/>
                <a:gd name="T28" fmla="*/ 12 w 110"/>
                <a:gd name="T29" fmla="*/ 20 h 26"/>
                <a:gd name="T30" fmla="*/ 40 w 110"/>
                <a:gd name="T31" fmla="*/ 16 h 26"/>
                <a:gd name="T32" fmla="*/ 58 w 110"/>
                <a:gd name="T33" fmla="*/ 14 h 26"/>
                <a:gd name="T34" fmla="*/ 78 w 110"/>
                <a:gd name="T35" fmla="*/ 16 h 26"/>
                <a:gd name="T36" fmla="*/ 96 w 110"/>
                <a:gd name="T37" fmla="*/ 18 h 26"/>
                <a:gd name="T38" fmla="*/ 110 w 110"/>
                <a:gd name="T39" fmla="*/ 26 h 26"/>
                <a:gd name="T40" fmla="*/ 110 w 110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26">
                  <a:moveTo>
                    <a:pt x="110" y="26"/>
                  </a:moveTo>
                  <a:lnTo>
                    <a:pt x="110" y="26"/>
                  </a:lnTo>
                  <a:lnTo>
                    <a:pt x="106" y="18"/>
                  </a:lnTo>
                  <a:lnTo>
                    <a:pt x="98" y="10"/>
                  </a:lnTo>
                  <a:lnTo>
                    <a:pt x="88" y="4"/>
                  </a:lnTo>
                  <a:lnTo>
                    <a:pt x="82" y="2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2" y="4"/>
                  </a:lnTo>
                  <a:lnTo>
                    <a:pt x="30" y="8"/>
                  </a:lnTo>
                  <a:lnTo>
                    <a:pt x="16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2" y="20"/>
                  </a:lnTo>
                  <a:lnTo>
                    <a:pt x="40" y="16"/>
                  </a:lnTo>
                  <a:lnTo>
                    <a:pt x="58" y="14"/>
                  </a:lnTo>
                  <a:lnTo>
                    <a:pt x="78" y="16"/>
                  </a:lnTo>
                  <a:lnTo>
                    <a:pt x="96" y="18"/>
                  </a:lnTo>
                  <a:lnTo>
                    <a:pt x="110" y="26"/>
                  </a:lnTo>
                  <a:lnTo>
                    <a:pt x="110" y="26"/>
                  </a:lnTo>
                  <a:close/>
                </a:path>
              </a:pathLst>
            </a:custGeom>
            <a:solidFill>
              <a:srgbClr val="FA61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4" name="Freeform 115"/>
            <p:cNvSpPr>
              <a:spLocks/>
            </p:cNvSpPr>
            <p:nvPr/>
          </p:nvSpPr>
          <p:spPr bwMode="auto">
            <a:xfrm>
              <a:off x="2745" y="2384"/>
              <a:ext cx="30" cy="90"/>
            </a:xfrm>
            <a:custGeom>
              <a:avLst/>
              <a:gdLst>
                <a:gd name="T0" fmla="*/ 20 w 30"/>
                <a:gd name="T1" fmla="*/ 0 h 90"/>
                <a:gd name="T2" fmla="*/ 20 w 30"/>
                <a:gd name="T3" fmla="*/ 0 h 90"/>
                <a:gd name="T4" fmla="*/ 24 w 30"/>
                <a:gd name="T5" fmla="*/ 8 h 90"/>
                <a:gd name="T6" fmla="*/ 28 w 30"/>
                <a:gd name="T7" fmla="*/ 16 h 90"/>
                <a:gd name="T8" fmla="*/ 30 w 30"/>
                <a:gd name="T9" fmla="*/ 26 h 90"/>
                <a:gd name="T10" fmla="*/ 30 w 30"/>
                <a:gd name="T11" fmla="*/ 40 h 90"/>
                <a:gd name="T12" fmla="*/ 26 w 30"/>
                <a:gd name="T13" fmla="*/ 56 h 90"/>
                <a:gd name="T14" fmla="*/ 16 w 30"/>
                <a:gd name="T15" fmla="*/ 72 h 90"/>
                <a:gd name="T16" fmla="*/ 10 w 30"/>
                <a:gd name="T17" fmla="*/ 80 h 90"/>
                <a:gd name="T18" fmla="*/ 0 w 30"/>
                <a:gd name="T19" fmla="*/ 90 h 90"/>
                <a:gd name="T20" fmla="*/ 0 w 30"/>
                <a:gd name="T21" fmla="*/ 90 h 90"/>
                <a:gd name="T22" fmla="*/ 4 w 30"/>
                <a:gd name="T23" fmla="*/ 82 h 90"/>
                <a:gd name="T24" fmla="*/ 14 w 30"/>
                <a:gd name="T25" fmla="*/ 60 h 90"/>
                <a:gd name="T26" fmla="*/ 18 w 30"/>
                <a:gd name="T27" fmla="*/ 46 h 90"/>
                <a:gd name="T28" fmla="*/ 20 w 30"/>
                <a:gd name="T29" fmla="*/ 32 h 90"/>
                <a:gd name="T30" fmla="*/ 22 w 30"/>
                <a:gd name="T31" fmla="*/ 16 h 90"/>
                <a:gd name="T32" fmla="*/ 20 w 30"/>
                <a:gd name="T33" fmla="*/ 0 h 90"/>
                <a:gd name="T34" fmla="*/ 20 w 30"/>
                <a:gd name="T3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90">
                  <a:moveTo>
                    <a:pt x="20" y="0"/>
                  </a:moveTo>
                  <a:lnTo>
                    <a:pt x="20" y="0"/>
                  </a:lnTo>
                  <a:lnTo>
                    <a:pt x="24" y="8"/>
                  </a:lnTo>
                  <a:lnTo>
                    <a:pt x="28" y="16"/>
                  </a:lnTo>
                  <a:lnTo>
                    <a:pt x="30" y="26"/>
                  </a:lnTo>
                  <a:lnTo>
                    <a:pt x="30" y="40"/>
                  </a:lnTo>
                  <a:lnTo>
                    <a:pt x="26" y="56"/>
                  </a:lnTo>
                  <a:lnTo>
                    <a:pt x="16" y="72"/>
                  </a:lnTo>
                  <a:lnTo>
                    <a:pt x="1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4" y="82"/>
                  </a:lnTo>
                  <a:lnTo>
                    <a:pt x="14" y="60"/>
                  </a:lnTo>
                  <a:lnTo>
                    <a:pt x="18" y="46"/>
                  </a:lnTo>
                  <a:lnTo>
                    <a:pt x="20" y="32"/>
                  </a:lnTo>
                  <a:lnTo>
                    <a:pt x="22" y="16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A61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5" name="Freeform 116"/>
            <p:cNvSpPr>
              <a:spLocks/>
            </p:cNvSpPr>
            <p:nvPr/>
          </p:nvSpPr>
          <p:spPr bwMode="auto">
            <a:xfrm>
              <a:off x="2689" y="2250"/>
              <a:ext cx="220" cy="184"/>
            </a:xfrm>
            <a:custGeom>
              <a:avLst/>
              <a:gdLst>
                <a:gd name="T0" fmla="*/ 0 w 220"/>
                <a:gd name="T1" fmla="*/ 14 h 184"/>
                <a:gd name="T2" fmla="*/ 0 w 220"/>
                <a:gd name="T3" fmla="*/ 14 h 184"/>
                <a:gd name="T4" fmla="*/ 0 w 220"/>
                <a:gd name="T5" fmla="*/ 18 h 184"/>
                <a:gd name="T6" fmla="*/ 0 w 220"/>
                <a:gd name="T7" fmla="*/ 20 h 184"/>
                <a:gd name="T8" fmla="*/ 4 w 220"/>
                <a:gd name="T9" fmla="*/ 24 h 184"/>
                <a:gd name="T10" fmla="*/ 4 w 220"/>
                <a:gd name="T11" fmla="*/ 24 h 184"/>
                <a:gd name="T12" fmla="*/ 8 w 220"/>
                <a:gd name="T13" fmla="*/ 28 h 184"/>
                <a:gd name="T14" fmla="*/ 14 w 220"/>
                <a:gd name="T15" fmla="*/ 36 h 184"/>
                <a:gd name="T16" fmla="*/ 20 w 220"/>
                <a:gd name="T17" fmla="*/ 50 h 184"/>
                <a:gd name="T18" fmla="*/ 22 w 220"/>
                <a:gd name="T19" fmla="*/ 58 h 184"/>
                <a:gd name="T20" fmla="*/ 24 w 220"/>
                <a:gd name="T21" fmla="*/ 70 h 184"/>
                <a:gd name="T22" fmla="*/ 26 w 220"/>
                <a:gd name="T23" fmla="*/ 124 h 184"/>
                <a:gd name="T24" fmla="*/ 26 w 220"/>
                <a:gd name="T25" fmla="*/ 124 h 184"/>
                <a:gd name="T26" fmla="*/ 28 w 220"/>
                <a:gd name="T27" fmla="*/ 136 h 184"/>
                <a:gd name="T28" fmla="*/ 32 w 220"/>
                <a:gd name="T29" fmla="*/ 148 h 184"/>
                <a:gd name="T30" fmla="*/ 38 w 220"/>
                <a:gd name="T31" fmla="*/ 158 h 184"/>
                <a:gd name="T32" fmla="*/ 46 w 220"/>
                <a:gd name="T33" fmla="*/ 168 h 184"/>
                <a:gd name="T34" fmla="*/ 54 w 220"/>
                <a:gd name="T35" fmla="*/ 174 h 184"/>
                <a:gd name="T36" fmla="*/ 64 w 220"/>
                <a:gd name="T37" fmla="*/ 180 h 184"/>
                <a:gd name="T38" fmla="*/ 74 w 220"/>
                <a:gd name="T39" fmla="*/ 182 h 184"/>
                <a:gd name="T40" fmla="*/ 86 w 220"/>
                <a:gd name="T41" fmla="*/ 184 h 184"/>
                <a:gd name="T42" fmla="*/ 168 w 220"/>
                <a:gd name="T43" fmla="*/ 178 h 184"/>
                <a:gd name="T44" fmla="*/ 168 w 220"/>
                <a:gd name="T45" fmla="*/ 178 h 184"/>
                <a:gd name="T46" fmla="*/ 178 w 220"/>
                <a:gd name="T47" fmla="*/ 176 h 184"/>
                <a:gd name="T48" fmla="*/ 188 w 220"/>
                <a:gd name="T49" fmla="*/ 172 h 184"/>
                <a:gd name="T50" fmla="*/ 198 w 220"/>
                <a:gd name="T51" fmla="*/ 166 h 184"/>
                <a:gd name="T52" fmla="*/ 206 w 220"/>
                <a:gd name="T53" fmla="*/ 158 h 184"/>
                <a:gd name="T54" fmla="*/ 212 w 220"/>
                <a:gd name="T55" fmla="*/ 148 h 184"/>
                <a:gd name="T56" fmla="*/ 216 w 220"/>
                <a:gd name="T57" fmla="*/ 138 h 184"/>
                <a:gd name="T58" fmla="*/ 220 w 220"/>
                <a:gd name="T59" fmla="*/ 126 h 184"/>
                <a:gd name="T60" fmla="*/ 220 w 220"/>
                <a:gd name="T61" fmla="*/ 114 h 184"/>
                <a:gd name="T62" fmla="*/ 216 w 220"/>
                <a:gd name="T63" fmla="*/ 60 h 184"/>
                <a:gd name="T64" fmla="*/ 216 w 220"/>
                <a:gd name="T65" fmla="*/ 60 h 184"/>
                <a:gd name="T66" fmla="*/ 216 w 220"/>
                <a:gd name="T67" fmla="*/ 46 h 184"/>
                <a:gd name="T68" fmla="*/ 212 w 220"/>
                <a:gd name="T69" fmla="*/ 36 h 184"/>
                <a:gd name="T70" fmla="*/ 206 w 220"/>
                <a:gd name="T71" fmla="*/ 26 h 184"/>
                <a:gd name="T72" fmla="*/ 198 w 220"/>
                <a:gd name="T73" fmla="*/ 16 h 184"/>
                <a:gd name="T74" fmla="*/ 190 w 220"/>
                <a:gd name="T75" fmla="*/ 10 h 184"/>
                <a:gd name="T76" fmla="*/ 180 w 220"/>
                <a:gd name="T77" fmla="*/ 4 h 184"/>
                <a:gd name="T78" fmla="*/ 168 w 220"/>
                <a:gd name="T79" fmla="*/ 2 h 184"/>
                <a:gd name="T80" fmla="*/ 158 w 220"/>
                <a:gd name="T81" fmla="*/ 0 h 184"/>
                <a:gd name="T82" fmla="*/ 16 w 220"/>
                <a:gd name="T83" fmla="*/ 8 h 184"/>
                <a:gd name="T84" fmla="*/ 10 w 220"/>
                <a:gd name="T85" fmla="*/ 8 h 184"/>
                <a:gd name="T86" fmla="*/ 10 w 220"/>
                <a:gd name="T87" fmla="*/ 8 h 184"/>
                <a:gd name="T88" fmla="*/ 4 w 220"/>
                <a:gd name="T89" fmla="*/ 10 h 184"/>
                <a:gd name="T90" fmla="*/ 2 w 220"/>
                <a:gd name="T91" fmla="*/ 12 h 184"/>
                <a:gd name="T92" fmla="*/ 0 w 220"/>
                <a:gd name="T93" fmla="*/ 14 h 184"/>
                <a:gd name="T94" fmla="*/ 0 w 220"/>
                <a:gd name="T95" fmla="*/ 1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0" h="184">
                  <a:moveTo>
                    <a:pt x="0" y="14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8" y="28"/>
                  </a:lnTo>
                  <a:lnTo>
                    <a:pt x="14" y="36"/>
                  </a:lnTo>
                  <a:lnTo>
                    <a:pt x="20" y="50"/>
                  </a:lnTo>
                  <a:lnTo>
                    <a:pt x="22" y="58"/>
                  </a:lnTo>
                  <a:lnTo>
                    <a:pt x="24" y="70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8" y="136"/>
                  </a:lnTo>
                  <a:lnTo>
                    <a:pt x="32" y="148"/>
                  </a:lnTo>
                  <a:lnTo>
                    <a:pt x="38" y="158"/>
                  </a:lnTo>
                  <a:lnTo>
                    <a:pt x="46" y="168"/>
                  </a:lnTo>
                  <a:lnTo>
                    <a:pt x="54" y="174"/>
                  </a:lnTo>
                  <a:lnTo>
                    <a:pt x="64" y="180"/>
                  </a:lnTo>
                  <a:lnTo>
                    <a:pt x="74" y="182"/>
                  </a:lnTo>
                  <a:lnTo>
                    <a:pt x="86" y="184"/>
                  </a:lnTo>
                  <a:lnTo>
                    <a:pt x="168" y="178"/>
                  </a:lnTo>
                  <a:lnTo>
                    <a:pt x="168" y="178"/>
                  </a:lnTo>
                  <a:lnTo>
                    <a:pt x="178" y="176"/>
                  </a:lnTo>
                  <a:lnTo>
                    <a:pt x="188" y="172"/>
                  </a:lnTo>
                  <a:lnTo>
                    <a:pt x="198" y="166"/>
                  </a:lnTo>
                  <a:lnTo>
                    <a:pt x="206" y="158"/>
                  </a:lnTo>
                  <a:lnTo>
                    <a:pt x="212" y="148"/>
                  </a:lnTo>
                  <a:lnTo>
                    <a:pt x="216" y="138"/>
                  </a:lnTo>
                  <a:lnTo>
                    <a:pt x="220" y="126"/>
                  </a:lnTo>
                  <a:lnTo>
                    <a:pt x="220" y="114"/>
                  </a:lnTo>
                  <a:lnTo>
                    <a:pt x="216" y="60"/>
                  </a:lnTo>
                  <a:lnTo>
                    <a:pt x="216" y="60"/>
                  </a:lnTo>
                  <a:lnTo>
                    <a:pt x="216" y="46"/>
                  </a:lnTo>
                  <a:lnTo>
                    <a:pt x="212" y="36"/>
                  </a:lnTo>
                  <a:lnTo>
                    <a:pt x="206" y="26"/>
                  </a:lnTo>
                  <a:lnTo>
                    <a:pt x="198" y="16"/>
                  </a:lnTo>
                  <a:lnTo>
                    <a:pt x="190" y="10"/>
                  </a:lnTo>
                  <a:lnTo>
                    <a:pt x="180" y="4"/>
                  </a:lnTo>
                  <a:lnTo>
                    <a:pt x="168" y="2"/>
                  </a:lnTo>
                  <a:lnTo>
                    <a:pt x="158" y="0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2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6" name="Freeform 117"/>
            <p:cNvSpPr>
              <a:spLocks/>
            </p:cNvSpPr>
            <p:nvPr/>
          </p:nvSpPr>
          <p:spPr bwMode="auto">
            <a:xfrm>
              <a:off x="2711" y="2266"/>
              <a:ext cx="184" cy="152"/>
            </a:xfrm>
            <a:custGeom>
              <a:avLst/>
              <a:gdLst>
                <a:gd name="T0" fmla="*/ 136 w 184"/>
                <a:gd name="T1" fmla="*/ 0 h 152"/>
                <a:gd name="T2" fmla="*/ 136 w 184"/>
                <a:gd name="T3" fmla="*/ 0 h 152"/>
                <a:gd name="T4" fmla="*/ 144 w 184"/>
                <a:gd name="T5" fmla="*/ 0 h 152"/>
                <a:gd name="T6" fmla="*/ 152 w 184"/>
                <a:gd name="T7" fmla="*/ 2 h 152"/>
                <a:gd name="T8" fmla="*/ 160 w 184"/>
                <a:gd name="T9" fmla="*/ 6 h 152"/>
                <a:gd name="T10" fmla="*/ 166 w 184"/>
                <a:gd name="T11" fmla="*/ 12 h 152"/>
                <a:gd name="T12" fmla="*/ 172 w 184"/>
                <a:gd name="T13" fmla="*/ 18 h 152"/>
                <a:gd name="T14" fmla="*/ 176 w 184"/>
                <a:gd name="T15" fmla="*/ 26 h 152"/>
                <a:gd name="T16" fmla="*/ 180 w 184"/>
                <a:gd name="T17" fmla="*/ 34 h 152"/>
                <a:gd name="T18" fmla="*/ 182 w 184"/>
                <a:gd name="T19" fmla="*/ 44 h 152"/>
                <a:gd name="T20" fmla="*/ 184 w 184"/>
                <a:gd name="T21" fmla="*/ 98 h 152"/>
                <a:gd name="T22" fmla="*/ 184 w 184"/>
                <a:gd name="T23" fmla="*/ 98 h 152"/>
                <a:gd name="T24" fmla="*/ 184 w 184"/>
                <a:gd name="T25" fmla="*/ 108 h 152"/>
                <a:gd name="T26" fmla="*/ 182 w 184"/>
                <a:gd name="T27" fmla="*/ 116 h 152"/>
                <a:gd name="T28" fmla="*/ 178 w 184"/>
                <a:gd name="T29" fmla="*/ 126 h 152"/>
                <a:gd name="T30" fmla="*/ 174 w 184"/>
                <a:gd name="T31" fmla="*/ 132 h 152"/>
                <a:gd name="T32" fmla="*/ 168 w 184"/>
                <a:gd name="T33" fmla="*/ 138 h 152"/>
                <a:gd name="T34" fmla="*/ 160 w 184"/>
                <a:gd name="T35" fmla="*/ 144 h 152"/>
                <a:gd name="T36" fmla="*/ 152 w 184"/>
                <a:gd name="T37" fmla="*/ 146 h 152"/>
                <a:gd name="T38" fmla="*/ 144 w 184"/>
                <a:gd name="T39" fmla="*/ 148 h 152"/>
                <a:gd name="T40" fmla="*/ 62 w 184"/>
                <a:gd name="T41" fmla="*/ 152 h 152"/>
                <a:gd name="T42" fmla="*/ 62 w 184"/>
                <a:gd name="T43" fmla="*/ 152 h 152"/>
                <a:gd name="T44" fmla="*/ 54 w 184"/>
                <a:gd name="T45" fmla="*/ 152 h 152"/>
                <a:gd name="T46" fmla="*/ 46 w 184"/>
                <a:gd name="T47" fmla="*/ 150 h 152"/>
                <a:gd name="T48" fmla="*/ 38 w 184"/>
                <a:gd name="T49" fmla="*/ 146 h 152"/>
                <a:gd name="T50" fmla="*/ 32 w 184"/>
                <a:gd name="T51" fmla="*/ 140 h 152"/>
                <a:gd name="T52" fmla="*/ 26 w 184"/>
                <a:gd name="T53" fmla="*/ 134 h 152"/>
                <a:gd name="T54" fmla="*/ 22 w 184"/>
                <a:gd name="T55" fmla="*/ 126 h 152"/>
                <a:gd name="T56" fmla="*/ 20 w 184"/>
                <a:gd name="T57" fmla="*/ 116 h 152"/>
                <a:gd name="T58" fmla="*/ 18 w 184"/>
                <a:gd name="T59" fmla="*/ 108 h 152"/>
                <a:gd name="T60" fmla="*/ 16 w 184"/>
                <a:gd name="T61" fmla="*/ 52 h 152"/>
                <a:gd name="T62" fmla="*/ 16 w 184"/>
                <a:gd name="T63" fmla="*/ 52 h 152"/>
                <a:gd name="T64" fmla="*/ 14 w 184"/>
                <a:gd name="T65" fmla="*/ 36 h 152"/>
                <a:gd name="T66" fmla="*/ 10 w 184"/>
                <a:gd name="T67" fmla="*/ 24 h 152"/>
                <a:gd name="T68" fmla="*/ 6 w 184"/>
                <a:gd name="T69" fmla="*/ 14 h 152"/>
                <a:gd name="T70" fmla="*/ 0 w 184"/>
                <a:gd name="T71" fmla="*/ 6 h 152"/>
                <a:gd name="T72" fmla="*/ 0 w 184"/>
                <a:gd name="T73" fmla="*/ 6 h 152"/>
                <a:gd name="T74" fmla="*/ 136 w 184"/>
                <a:gd name="T75" fmla="*/ 0 h 152"/>
                <a:gd name="T76" fmla="*/ 136 w 184"/>
                <a:gd name="T7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4" h="152">
                  <a:moveTo>
                    <a:pt x="136" y="0"/>
                  </a:moveTo>
                  <a:lnTo>
                    <a:pt x="136" y="0"/>
                  </a:lnTo>
                  <a:lnTo>
                    <a:pt x="144" y="0"/>
                  </a:lnTo>
                  <a:lnTo>
                    <a:pt x="152" y="2"/>
                  </a:lnTo>
                  <a:lnTo>
                    <a:pt x="160" y="6"/>
                  </a:lnTo>
                  <a:lnTo>
                    <a:pt x="166" y="12"/>
                  </a:lnTo>
                  <a:lnTo>
                    <a:pt x="172" y="18"/>
                  </a:lnTo>
                  <a:lnTo>
                    <a:pt x="176" y="26"/>
                  </a:lnTo>
                  <a:lnTo>
                    <a:pt x="180" y="34"/>
                  </a:lnTo>
                  <a:lnTo>
                    <a:pt x="182" y="44"/>
                  </a:lnTo>
                  <a:lnTo>
                    <a:pt x="184" y="98"/>
                  </a:lnTo>
                  <a:lnTo>
                    <a:pt x="184" y="98"/>
                  </a:lnTo>
                  <a:lnTo>
                    <a:pt x="184" y="108"/>
                  </a:lnTo>
                  <a:lnTo>
                    <a:pt x="182" y="116"/>
                  </a:lnTo>
                  <a:lnTo>
                    <a:pt x="178" y="126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0" y="144"/>
                  </a:lnTo>
                  <a:lnTo>
                    <a:pt x="152" y="146"/>
                  </a:lnTo>
                  <a:lnTo>
                    <a:pt x="144" y="148"/>
                  </a:lnTo>
                  <a:lnTo>
                    <a:pt x="62" y="152"/>
                  </a:lnTo>
                  <a:lnTo>
                    <a:pt x="62" y="152"/>
                  </a:lnTo>
                  <a:lnTo>
                    <a:pt x="54" y="152"/>
                  </a:lnTo>
                  <a:lnTo>
                    <a:pt x="46" y="150"/>
                  </a:lnTo>
                  <a:lnTo>
                    <a:pt x="38" y="146"/>
                  </a:lnTo>
                  <a:lnTo>
                    <a:pt x="32" y="140"/>
                  </a:lnTo>
                  <a:lnTo>
                    <a:pt x="26" y="134"/>
                  </a:lnTo>
                  <a:lnTo>
                    <a:pt x="22" y="126"/>
                  </a:lnTo>
                  <a:lnTo>
                    <a:pt x="20" y="116"/>
                  </a:lnTo>
                  <a:lnTo>
                    <a:pt x="18" y="108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36"/>
                  </a:lnTo>
                  <a:lnTo>
                    <a:pt x="10" y="24"/>
                  </a:lnTo>
                  <a:lnTo>
                    <a:pt x="6" y="1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A3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7" name="Freeform 118"/>
            <p:cNvSpPr>
              <a:spLocks/>
            </p:cNvSpPr>
            <p:nvPr/>
          </p:nvSpPr>
          <p:spPr bwMode="auto">
            <a:xfrm>
              <a:off x="2711" y="2266"/>
              <a:ext cx="184" cy="152"/>
            </a:xfrm>
            <a:custGeom>
              <a:avLst/>
              <a:gdLst>
                <a:gd name="T0" fmla="*/ 136 w 184"/>
                <a:gd name="T1" fmla="*/ 0 h 152"/>
                <a:gd name="T2" fmla="*/ 136 w 184"/>
                <a:gd name="T3" fmla="*/ 0 h 152"/>
                <a:gd name="T4" fmla="*/ 144 w 184"/>
                <a:gd name="T5" fmla="*/ 0 h 152"/>
                <a:gd name="T6" fmla="*/ 152 w 184"/>
                <a:gd name="T7" fmla="*/ 2 h 152"/>
                <a:gd name="T8" fmla="*/ 160 w 184"/>
                <a:gd name="T9" fmla="*/ 6 h 152"/>
                <a:gd name="T10" fmla="*/ 166 w 184"/>
                <a:gd name="T11" fmla="*/ 12 h 152"/>
                <a:gd name="T12" fmla="*/ 172 w 184"/>
                <a:gd name="T13" fmla="*/ 18 h 152"/>
                <a:gd name="T14" fmla="*/ 176 w 184"/>
                <a:gd name="T15" fmla="*/ 26 h 152"/>
                <a:gd name="T16" fmla="*/ 180 w 184"/>
                <a:gd name="T17" fmla="*/ 34 h 152"/>
                <a:gd name="T18" fmla="*/ 182 w 184"/>
                <a:gd name="T19" fmla="*/ 44 h 152"/>
                <a:gd name="T20" fmla="*/ 184 w 184"/>
                <a:gd name="T21" fmla="*/ 98 h 152"/>
                <a:gd name="T22" fmla="*/ 184 w 184"/>
                <a:gd name="T23" fmla="*/ 98 h 152"/>
                <a:gd name="T24" fmla="*/ 184 w 184"/>
                <a:gd name="T25" fmla="*/ 108 h 152"/>
                <a:gd name="T26" fmla="*/ 182 w 184"/>
                <a:gd name="T27" fmla="*/ 116 h 152"/>
                <a:gd name="T28" fmla="*/ 178 w 184"/>
                <a:gd name="T29" fmla="*/ 126 h 152"/>
                <a:gd name="T30" fmla="*/ 174 w 184"/>
                <a:gd name="T31" fmla="*/ 132 h 152"/>
                <a:gd name="T32" fmla="*/ 168 w 184"/>
                <a:gd name="T33" fmla="*/ 138 h 152"/>
                <a:gd name="T34" fmla="*/ 160 w 184"/>
                <a:gd name="T35" fmla="*/ 144 h 152"/>
                <a:gd name="T36" fmla="*/ 152 w 184"/>
                <a:gd name="T37" fmla="*/ 146 h 152"/>
                <a:gd name="T38" fmla="*/ 144 w 184"/>
                <a:gd name="T39" fmla="*/ 148 h 152"/>
                <a:gd name="T40" fmla="*/ 62 w 184"/>
                <a:gd name="T41" fmla="*/ 152 h 152"/>
                <a:gd name="T42" fmla="*/ 62 w 184"/>
                <a:gd name="T43" fmla="*/ 152 h 152"/>
                <a:gd name="T44" fmla="*/ 54 w 184"/>
                <a:gd name="T45" fmla="*/ 152 h 152"/>
                <a:gd name="T46" fmla="*/ 46 w 184"/>
                <a:gd name="T47" fmla="*/ 150 h 152"/>
                <a:gd name="T48" fmla="*/ 38 w 184"/>
                <a:gd name="T49" fmla="*/ 146 h 152"/>
                <a:gd name="T50" fmla="*/ 32 w 184"/>
                <a:gd name="T51" fmla="*/ 140 h 152"/>
                <a:gd name="T52" fmla="*/ 26 w 184"/>
                <a:gd name="T53" fmla="*/ 134 h 152"/>
                <a:gd name="T54" fmla="*/ 22 w 184"/>
                <a:gd name="T55" fmla="*/ 126 h 152"/>
                <a:gd name="T56" fmla="*/ 20 w 184"/>
                <a:gd name="T57" fmla="*/ 116 h 152"/>
                <a:gd name="T58" fmla="*/ 18 w 184"/>
                <a:gd name="T59" fmla="*/ 108 h 152"/>
                <a:gd name="T60" fmla="*/ 16 w 184"/>
                <a:gd name="T61" fmla="*/ 52 h 152"/>
                <a:gd name="T62" fmla="*/ 16 w 184"/>
                <a:gd name="T63" fmla="*/ 52 h 152"/>
                <a:gd name="T64" fmla="*/ 14 w 184"/>
                <a:gd name="T65" fmla="*/ 36 h 152"/>
                <a:gd name="T66" fmla="*/ 10 w 184"/>
                <a:gd name="T67" fmla="*/ 24 h 152"/>
                <a:gd name="T68" fmla="*/ 6 w 184"/>
                <a:gd name="T69" fmla="*/ 14 h 152"/>
                <a:gd name="T70" fmla="*/ 0 w 184"/>
                <a:gd name="T71" fmla="*/ 6 h 152"/>
                <a:gd name="T72" fmla="*/ 0 w 184"/>
                <a:gd name="T73" fmla="*/ 6 h 152"/>
                <a:gd name="T74" fmla="*/ 136 w 184"/>
                <a:gd name="T75" fmla="*/ 0 h 152"/>
                <a:gd name="T76" fmla="*/ 136 w 184"/>
                <a:gd name="T7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4" h="152">
                  <a:moveTo>
                    <a:pt x="136" y="0"/>
                  </a:moveTo>
                  <a:lnTo>
                    <a:pt x="136" y="0"/>
                  </a:lnTo>
                  <a:lnTo>
                    <a:pt x="144" y="0"/>
                  </a:lnTo>
                  <a:lnTo>
                    <a:pt x="152" y="2"/>
                  </a:lnTo>
                  <a:lnTo>
                    <a:pt x="160" y="6"/>
                  </a:lnTo>
                  <a:lnTo>
                    <a:pt x="166" y="12"/>
                  </a:lnTo>
                  <a:lnTo>
                    <a:pt x="172" y="18"/>
                  </a:lnTo>
                  <a:lnTo>
                    <a:pt x="176" y="26"/>
                  </a:lnTo>
                  <a:lnTo>
                    <a:pt x="180" y="34"/>
                  </a:lnTo>
                  <a:lnTo>
                    <a:pt x="182" y="44"/>
                  </a:lnTo>
                  <a:lnTo>
                    <a:pt x="184" y="98"/>
                  </a:lnTo>
                  <a:lnTo>
                    <a:pt x="184" y="98"/>
                  </a:lnTo>
                  <a:lnTo>
                    <a:pt x="184" y="108"/>
                  </a:lnTo>
                  <a:lnTo>
                    <a:pt x="182" y="116"/>
                  </a:lnTo>
                  <a:lnTo>
                    <a:pt x="178" y="126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0" y="144"/>
                  </a:lnTo>
                  <a:lnTo>
                    <a:pt x="152" y="146"/>
                  </a:lnTo>
                  <a:lnTo>
                    <a:pt x="144" y="148"/>
                  </a:lnTo>
                  <a:lnTo>
                    <a:pt x="62" y="152"/>
                  </a:lnTo>
                  <a:lnTo>
                    <a:pt x="62" y="152"/>
                  </a:lnTo>
                  <a:lnTo>
                    <a:pt x="54" y="152"/>
                  </a:lnTo>
                  <a:lnTo>
                    <a:pt x="46" y="150"/>
                  </a:lnTo>
                  <a:lnTo>
                    <a:pt x="38" y="146"/>
                  </a:lnTo>
                  <a:lnTo>
                    <a:pt x="32" y="140"/>
                  </a:lnTo>
                  <a:lnTo>
                    <a:pt x="26" y="134"/>
                  </a:lnTo>
                  <a:lnTo>
                    <a:pt x="22" y="126"/>
                  </a:lnTo>
                  <a:lnTo>
                    <a:pt x="20" y="116"/>
                  </a:lnTo>
                  <a:lnTo>
                    <a:pt x="18" y="108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36"/>
                  </a:lnTo>
                  <a:lnTo>
                    <a:pt x="10" y="24"/>
                  </a:lnTo>
                  <a:lnTo>
                    <a:pt x="6" y="1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A3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8" name="Freeform 119"/>
            <p:cNvSpPr>
              <a:spLocks/>
            </p:cNvSpPr>
            <p:nvPr/>
          </p:nvSpPr>
          <p:spPr bwMode="auto">
            <a:xfrm>
              <a:off x="2823" y="2266"/>
              <a:ext cx="72" cy="146"/>
            </a:xfrm>
            <a:custGeom>
              <a:avLst/>
              <a:gdLst>
                <a:gd name="T0" fmla="*/ 24 w 72"/>
                <a:gd name="T1" fmla="*/ 0 h 146"/>
                <a:gd name="T2" fmla="*/ 24 w 72"/>
                <a:gd name="T3" fmla="*/ 0 h 146"/>
                <a:gd name="T4" fmla="*/ 0 w 72"/>
                <a:gd name="T5" fmla="*/ 0 h 146"/>
                <a:gd name="T6" fmla="*/ 0 w 72"/>
                <a:gd name="T7" fmla="*/ 0 h 146"/>
                <a:gd name="T8" fmla="*/ 8 w 72"/>
                <a:gd name="T9" fmla="*/ 6 h 146"/>
                <a:gd name="T10" fmla="*/ 14 w 72"/>
                <a:gd name="T11" fmla="*/ 12 h 146"/>
                <a:gd name="T12" fmla="*/ 26 w 72"/>
                <a:gd name="T13" fmla="*/ 30 h 146"/>
                <a:gd name="T14" fmla="*/ 36 w 72"/>
                <a:gd name="T15" fmla="*/ 52 h 146"/>
                <a:gd name="T16" fmla="*/ 42 w 72"/>
                <a:gd name="T17" fmla="*/ 78 h 146"/>
                <a:gd name="T18" fmla="*/ 42 w 72"/>
                <a:gd name="T19" fmla="*/ 78 h 146"/>
                <a:gd name="T20" fmla="*/ 44 w 72"/>
                <a:gd name="T21" fmla="*/ 96 h 146"/>
                <a:gd name="T22" fmla="*/ 44 w 72"/>
                <a:gd name="T23" fmla="*/ 114 h 146"/>
                <a:gd name="T24" fmla="*/ 42 w 72"/>
                <a:gd name="T25" fmla="*/ 132 h 146"/>
                <a:gd name="T26" fmla="*/ 40 w 72"/>
                <a:gd name="T27" fmla="*/ 146 h 146"/>
                <a:gd name="T28" fmla="*/ 40 w 72"/>
                <a:gd name="T29" fmla="*/ 146 h 146"/>
                <a:gd name="T30" fmla="*/ 46 w 72"/>
                <a:gd name="T31" fmla="*/ 144 h 146"/>
                <a:gd name="T32" fmla="*/ 54 w 72"/>
                <a:gd name="T33" fmla="*/ 140 h 146"/>
                <a:gd name="T34" fmla="*/ 58 w 72"/>
                <a:gd name="T35" fmla="*/ 136 h 146"/>
                <a:gd name="T36" fmla="*/ 64 w 72"/>
                <a:gd name="T37" fmla="*/ 130 h 146"/>
                <a:gd name="T38" fmla="*/ 68 w 72"/>
                <a:gd name="T39" fmla="*/ 122 h 146"/>
                <a:gd name="T40" fmla="*/ 70 w 72"/>
                <a:gd name="T41" fmla="*/ 116 h 146"/>
                <a:gd name="T42" fmla="*/ 72 w 72"/>
                <a:gd name="T43" fmla="*/ 106 h 146"/>
                <a:gd name="T44" fmla="*/ 72 w 72"/>
                <a:gd name="T45" fmla="*/ 98 h 146"/>
                <a:gd name="T46" fmla="*/ 70 w 72"/>
                <a:gd name="T47" fmla="*/ 44 h 146"/>
                <a:gd name="T48" fmla="*/ 70 w 72"/>
                <a:gd name="T49" fmla="*/ 44 h 146"/>
                <a:gd name="T50" fmla="*/ 68 w 72"/>
                <a:gd name="T51" fmla="*/ 34 h 146"/>
                <a:gd name="T52" fmla="*/ 64 w 72"/>
                <a:gd name="T53" fmla="*/ 26 h 146"/>
                <a:gd name="T54" fmla="*/ 60 w 72"/>
                <a:gd name="T55" fmla="*/ 18 h 146"/>
                <a:gd name="T56" fmla="*/ 54 w 72"/>
                <a:gd name="T57" fmla="*/ 12 h 146"/>
                <a:gd name="T58" fmla="*/ 48 w 72"/>
                <a:gd name="T59" fmla="*/ 6 h 146"/>
                <a:gd name="T60" fmla="*/ 40 w 72"/>
                <a:gd name="T61" fmla="*/ 2 h 146"/>
                <a:gd name="T62" fmla="*/ 32 w 72"/>
                <a:gd name="T63" fmla="*/ 0 h 146"/>
                <a:gd name="T64" fmla="*/ 24 w 72"/>
                <a:gd name="T65" fmla="*/ 0 h 146"/>
                <a:gd name="T66" fmla="*/ 24 w 72"/>
                <a:gd name="T6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146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6"/>
                  </a:lnTo>
                  <a:lnTo>
                    <a:pt x="14" y="12"/>
                  </a:lnTo>
                  <a:lnTo>
                    <a:pt x="26" y="30"/>
                  </a:lnTo>
                  <a:lnTo>
                    <a:pt x="36" y="52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4" y="96"/>
                  </a:lnTo>
                  <a:lnTo>
                    <a:pt x="44" y="114"/>
                  </a:lnTo>
                  <a:lnTo>
                    <a:pt x="42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6" y="144"/>
                  </a:lnTo>
                  <a:lnTo>
                    <a:pt x="54" y="140"/>
                  </a:lnTo>
                  <a:lnTo>
                    <a:pt x="58" y="136"/>
                  </a:lnTo>
                  <a:lnTo>
                    <a:pt x="64" y="130"/>
                  </a:lnTo>
                  <a:lnTo>
                    <a:pt x="68" y="122"/>
                  </a:lnTo>
                  <a:lnTo>
                    <a:pt x="70" y="116"/>
                  </a:lnTo>
                  <a:lnTo>
                    <a:pt x="72" y="106"/>
                  </a:lnTo>
                  <a:lnTo>
                    <a:pt x="72" y="98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8" y="34"/>
                  </a:lnTo>
                  <a:lnTo>
                    <a:pt x="64" y="26"/>
                  </a:lnTo>
                  <a:lnTo>
                    <a:pt x="60" y="18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3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9" name="Freeform 120"/>
            <p:cNvSpPr>
              <a:spLocks/>
            </p:cNvSpPr>
            <p:nvPr/>
          </p:nvSpPr>
          <p:spPr bwMode="auto">
            <a:xfrm>
              <a:off x="2733" y="2286"/>
              <a:ext cx="14" cy="24"/>
            </a:xfrm>
            <a:custGeom>
              <a:avLst/>
              <a:gdLst>
                <a:gd name="T0" fmla="*/ 14 w 14"/>
                <a:gd name="T1" fmla="*/ 12 h 24"/>
                <a:gd name="T2" fmla="*/ 14 w 14"/>
                <a:gd name="T3" fmla="*/ 12 h 24"/>
                <a:gd name="T4" fmla="*/ 12 w 14"/>
                <a:gd name="T5" fmla="*/ 20 h 24"/>
                <a:gd name="T6" fmla="*/ 10 w 14"/>
                <a:gd name="T7" fmla="*/ 22 h 24"/>
                <a:gd name="T8" fmla="*/ 8 w 14"/>
                <a:gd name="T9" fmla="*/ 24 h 24"/>
                <a:gd name="T10" fmla="*/ 8 w 14"/>
                <a:gd name="T11" fmla="*/ 24 h 24"/>
                <a:gd name="T12" fmla="*/ 6 w 14"/>
                <a:gd name="T13" fmla="*/ 22 h 24"/>
                <a:gd name="T14" fmla="*/ 2 w 14"/>
                <a:gd name="T15" fmla="*/ 20 h 24"/>
                <a:gd name="T16" fmla="*/ 0 w 14"/>
                <a:gd name="T17" fmla="*/ 12 h 24"/>
                <a:gd name="T18" fmla="*/ 0 w 14"/>
                <a:gd name="T19" fmla="*/ 12 h 24"/>
                <a:gd name="T20" fmla="*/ 2 w 14"/>
                <a:gd name="T21" fmla="*/ 4 h 24"/>
                <a:gd name="T22" fmla="*/ 4 w 14"/>
                <a:gd name="T23" fmla="*/ 2 h 24"/>
                <a:gd name="T24" fmla="*/ 6 w 14"/>
                <a:gd name="T25" fmla="*/ 0 h 24"/>
                <a:gd name="T26" fmla="*/ 6 w 14"/>
                <a:gd name="T27" fmla="*/ 0 h 24"/>
                <a:gd name="T28" fmla="*/ 10 w 14"/>
                <a:gd name="T29" fmla="*/ 0 h 24"/>
                <a:gd name="T30" fmla="*/ 12 w 14"/>
                <a:gd name="T31" fmla="*/ 4 h 24"/>
                <a:gd name="T32" fmla="*/ 14 w 14"/>
                <a:gd name="T33" fmla="*/ 12 h 24"/>
                <a:gd name="T34" fmla="*/ 14 w 14"/>
                <a:gd name="T3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24">
                  <a:moveTo>
                    <a:pt x="14" y="12"/>
                  </a:moveTo>
                  <a:lnTo>
                    <a:pt x="14" y="12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4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0" name="Freeform 121"/>
            <p:cNvSpPr>
              <a:spLocks noEditPoints="1"/>
            </p:cNvSpPr>
            <p:nvPr/>
          </p:nvSpPr>
          <p:spPr bwMode="auto">
            <a:xfrm>
              <a:off x="2711" y="2266"/>
              <a:ext cx="134" cy="52"/>
            </a:xfrm>
            <a:custGeom>
              <a:avLst/>
              <a:gdLst>
                <a:gd name="T0" fmla="*/ 108 w 134"/>
                <a:gd name="T1" fmla="*/ 44 h 52"/>
                <a:gd name="T2" fmla="*/ 108 w 134"/>
                <a:gd name="T3" fmla="*/ 44 h 52"/>
                <a:gd name="T4" fmla="*/ 122 w 134"/>
                <a:gd name="T5" fmla="*/ 24 h 52"/>
                <a:gd name="T6" fmla="*/ 134 w 134"/>
                <a:gd name="T7" fmla="*/ 0 h 52"/>
                <a:gd name="T8" fmla="*/ 134 w 134"/>
                <a:gd name="T9" fmla="*/ 0 h 52"/>
                <a:gd name="T10" fmla="*/ 0 w 134"/>
                <a:gd name="T11" fmla="*/ 6 h 52"/>
                <a:gd name="T12" fmla="*/ 0 w 134"/>
                <a:gd name="T13" fmla="*/ 6 h 52"/>
                <a:gd name="T14" fmla="*/ 6 w 134"/>
                <a:gd name="T15" fmla="*/ 14 h 52"/>
                <a:gd name="T16" fmla="*/ 10 w 134"/>
                <a:gd name="T17" fmla="*/ 22 h 52"/>
                <a:gd name="T18" fmla="*/ 12 w 134"/>
                <a:gd name="T19" fmla="*/ 34 h 52"/>
                <a:gd name="T20" fmla="*/ 14 w 134"/>
                <a:gd name="T21" fmla="*/ 50 h 52"/>
                <a:gd name="T22" fmla="*/ 14 w 134"/>
                <a:gd name="T23" fmla="*/ 50 h 52"/>
                <a:gd name="T24" fmla="*/ 28 w 134"/>
                <a:gd name="T25" fmla="*/ 44 h 52"/>
                <a:gd name="T26" fmla="*/ 42 w 134"/>
                <a:gd name="T27" fmla="*/ 40 h 52"/>
                <a:gd name="T28" fmla="*/ 54 w 134"/>
                <a:gd name="T29" fmla="*/ 38 h 52"/>
                <a:gd name="T30" fmla="*/ 66 w 134"/>
                <a:gd name="T31" fmla="*/ 38 h 52"/>
                <a:gd name="T32" fmla="*/ 90 w 134"/>
                <a:gd name="T33" fmla="*/ 40 h 52"/>
                <a:gd name="T34" fmla="*/ 108 w 134"/>
                <a:gd name="T35" fmla="*/ 44 h 52"/>
                <a:gd name="T36" fmla="*/ 108 w 134"/>
                <a:gd name="T37" fmla="*/ 44 h 52"/>
                <a:gd name="T38" fmla="*/ 16 w 134"/>
                <a:gd name="T39" fmla="*/ 50 h 52"/>
                <a:gd name="T40" fmla="*/ 16 w 134"/>
                <a:gd name="T41" fmla="*/ 50 h 52"/>
                <a:gd name="T42" fmla="*/ 16 w 134"/>
                <a:gd name="T43" fmla="*/ 50 h 52"/>
                <a:gd name="T44" fmla="*/ 16 w 134"/>
                <a:gd name="T45" fmla="*/ 50 h 52"/>
                <a:gd name="T46" fmla="*/ 16 w 134"/>
                <a:gd name="T47" fmla="*/ 50 h 52"/>
                <a:gd name="T48" fmla="*/ 16 w 134"/>
                <a:gd name="T49" fmla="*/ 50 h 52"/>
                <a:gd name="T50" fmla="*/ 16 w 134"/>
                <a:gd name="T51" fmla="*/ 52 h 52"/>
                <a:gd name="T52" fmla="*/ 16 w 134"/>
                <a:gd name="T53" fmla="*/ 52 h 52"/>
                <a:gd name="T54" fmla="*/ 16 w 134"/>
                <a:gd name="T55" fmla="*/ 52 h 52"/>
                <a:gd name="T56" fmla="*/ 16 w 134"/>
                <a:gd name="T57" fmla="*/ 52 h 52"/>
                <a:gd name="T58" fmla="*/ 16 w 134"/>
                <a:gd name="T59" fmla="*/ 52 h 52"/>
                <a:gd name="T60" fmla="*/ 16 w 134"/>
                <a:gd name="T61" fmla="*/ 52 h 52"/>
                <a:gd name="T62" fmla="*/ 16 w 134"/>
                <a:gd name="T63" fmla="*/ 52 h 52"/>
                <a:gd name="T64" fmla="*/ 16 w 134"/>
                <a:gd name="T65" fmla="*/ 52 h 52"/>
                <a:gd name="T66" fmla="*/ 16 w 134"/>
                <a:gd name="T67" fmla="*/ 52 h 52"/>
                <a:gd name="T68" fmla="*/ 16 w 134"/>
                <a:gd name="T69" fmla="*/ 52 h 52"/>
                <a:gd name="T70" fmla="*/ 16 w 134"/>
                <a:gd name="T71" fmla="*/ 52 h 52"/>
                <a:gd name="T72" fmla="*/ 16 w 134"/>
                <a:gd name="T73" fmla="*/ 52 h 52"/>
                <a:gd name="T74" fmla="*/ 16 w 134"/>
                <a:gd name="T75" fmla="*/ 52 h 52"/>
                <a:gd name="T76" fmla="*/ 16 w 134"/>
                <a:gd name="T77" fmla="*/ 52 h 52"/>
                <a:gd name="T78" fmla="*/ 16 w 134"/>
                <a:gd name="T79" fmla="*/ 52 h 52"/>
                <a:gd name="T80" fmla="*/ 16 w 134"/>
                <a:gd name="T81" fmla="*/ 52 h 52"/>
                <a:gd name="T82" fmla="*/ 16 w 134"/>
                <a:gd name="T83" fmla="*/ 52 h 52"/>
                <a:gd name="T84" fmla="*/ 16 w 134"/>
                <a:gd name="T85" fmla="*/ 52 h 52"/>
                <a:gd name="T86" fmla="*/ 16 w 134"/>
                <a:gd name="T87" fmla="*/ 52 h 52"/>
                <a:gd name="T88" fmla="*/ 16 w 134"/>
                <a:gd name="T89" fmla="*/ 52 h 52"/>
                <a:gd name="T90" fmla="*/ 16 w 134"/>
                <a:gd name="T91" fmla="*/ 52 h 52"/>
                <a:gd name="T92" fmla="*/ 16 w 134"/>
                <a:gd name="T93" fmla="*/ 52 h 52"/>
                <a:gd name="T94" fmla="*/ 16 w 134"/>
                <a:gd name="T95" fmla="*/ 52 h 52"/>
                <a:gd name="T96" fmla="*/ 16 w 134"/>
                <a:gd name="T97" fmla="*/ 52 h 52"/>
                <a:gd name="T98" fmla="*/ 16 w 134"/>
                <a:gd name="T99" fmla="*/ 52 h 52"/>
                <a:gd name="T100" fmla="*/ 16 w 134"/>
                <a:gd name="T101" fmla="*/ 52 h 52"/>
                <a:gd name="T102" fmla="*/ 16 w 134"/>
                <a:gd name="T103" fmla="*/ 52 h 52"/>
                <a:gd name="T104" fmla="*/ 16 w 134"/>
                <a:gd name="T105" fmla="*/ 52 h 52"/>
                <a:gd name="T106" fmla="*/ 16 w 134"/>
                <a:gd name="T107" fmla="*/ 52 h 52"/>
                <a:gd name="T108" fmla="*/ 16 w 134"/>
                <a:gd name="T109" fmla="*/ 52 h 52"/>
                <a:gd name="T110" fmla="*/ 16 w 134"/>
                <a:gd name="T111" fmla="*/ 52 h 52"/>
                <a:gd name="T112" fmla="*/ 16 w 134"/>
                <a:gd name="T113" fmla="*/ 52 h 52"/>
                <a:gd name="T114" fmla="*/ 16 w 134"/>
                <a:gd name="T115" fmla="*/ 52 h 52"/>
                <a:gd name="T116" fmla="*/ 16 w 134"/>
                <a:gd name="T117" fmla="*/ 52 h 52"/>
                <a:gd name="T118" fmla="*/ 16 w 134"/>
                <a:gd name="T119" fmla="*/ 52 h 52"/>
                <a:gd name="T120" fmla="*/ 16 w 134"/>
                <a:gd name="T1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52">
                  <a:moveTo>
                    <a:pt x="108" y="44"/>
                  </a:moveTo>
                  <a:lnTo>
                    <a:pt x="108" y="44"/>
                  </a:lnTo>
                  <a:lnTo>
                    <a:pt x="122" y="24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14"/>
                  </a:lnTo>
                  <a:lnTo>
                    <a:pt x="10" y="22"/>
                  </a:lnTo>
                  <a:lnTo>
                    <a:pt x="12" y="34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28" y="44"/>
                  </a:lnTo>
                  <a:lnTo>
                    <a:pt x="42" y="40"/>
                  </a:lnTo>
                  <a:lnTo>
                    <a:pt x="54" y="38"/>
                  </a:lnTo>
                  <a:lnTo>
                    <a:pt x="66" y="38"/>
                  </a:lnTo>
                  <a:lnTo>
                    <a:pt x="90" y="40"/>
                  </a:lnTo>
                  <a:lnTo>
                    <a:pt x="108" y="44"/>
                  </a:lnTo>
                  <a:lnTo>
                    <a:pt x="108" y="44"/>
                  </a:lnTo>
                  <a:close/>
                  <a:moveTo>
                    <a:pt x="16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close/>
                  <a:moveTo>
                    <a:pt x="16" y="52"/>
                  </a:move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close/>
                  <a:moveTo>
                    <a:pt x="16" y="52"/>
                  </a:move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close/>
                  <a:moveTo>
                    <a:pt x="16" y="52"/>
                  </a:move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close/>
                  <a:moveTo>
                    <a:pt x="16" y="52"/>
                  </a:move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close/>
                  <a:moveTo>
                    <a:pt x="16" y="52"/>
                  </a:move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close/>
                  <a:moveTo>
                    <a:pt x="16" y="52"/>
                  </a:move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close/>
                </a:path>
              </a:pathLst>
            </a:custGeom>
            <a:solidFill>
              <a:srgbClr val="A9C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1" name="Freeform 122"/>
            <p:cNvSpPr>
              <a:spLocks noEditPoints="1"/>
            </p:cNvSpPr>
            <p:nvPr/>
          </p:nvSpPr>
          <p:spPr bwMode="auto">
            <a:xfrm>
              <a:off x="2711" y="2266"/>
              <a:ext cx="128" cy="52"/>
            </a:xfrm>
            <a:custGeom>
              <a:avLst/>
              <a:gdLst>
                <a:gd name="T0" fmla="*/ 104 w 128"/>
                <a:gd name="T1" fmla="*/ 44 h 52"/>
                <a:gd name="T2" fmla="*/ 104 w 128"/>
                <a:gd name="T3" fmla="*/ 44 h 52"/>
                <a:gd name="T4" fmla="*/ 118 w 128"/>
                <a:gd name="T5" fmla="*/ 24 h 52"/>
                <a:gd name="T6" fmla="*/ 128 w 128"/>
                <a:gd name="T7" fmla="*/ 0 h 52"/>
                <a:gd name="T8" fmla="*/ 128 w 128"/>
                <a:gd name="T9" fmla="*/ 0 h 52"/>
                <a:gd name="T10" fmla="*/ 0 w 128"/>
                <a:gd name="T11" fmla="*/ 6 h 52"/>
                <a:gd name="T12" fmla="*/ 0 w 128"/>
                <a:gd name="T13" fmla="*/ 6 h 52"/>
                <a:gd name="T14" fmla="*/ 6 w 128"/>
                <a:gd name="T15" fmla="*/ 14 h 52"/>
                <a:gd name="T16" fmla="*/ 10 w 128"/>
                <a:gd name="T17" fmla="*/ 22 h 52"/>
                <a:gd name="T18" fmla="*/ 12 w 128"/>
                <a:gd name="T19" fmla="*/ 34 h 52"/>
                <a:gd name="T20" fmla="*/ 14 w 128"/>
                <a:gd name="T21" fmla="*/ 50 h 52"/>
                <a:gd name="T22" fmla="*/ 14 w 128"/>
                <a:gd name="T23" fmla="*/ 50 h 52"/>
                <a:gd name="T24" fmla="*/ 28 w 128"/>
                <a:gd name="T25" fmla="*/ 44 h 52"/>
                <a:gd name="T26" fmla="*/ 40 w 128"/>
                <a:gd name="T27" fmla="*/ 40 h 52"/>
                <a:gd name="T28" fmla="*/ 52 w 128"/>
                <a:gd name="T29" fmla="*/ 38 h 52"/>
                <a:gd name="T30" fmla="*/ 64 w 128"/>
                <a:gd name="T31" fmla="*/ 38 h 52"/>
                <a:gd name="T32" fmla="*/ 86 w 128"/>
                <a:gd name="T33" fmla="*/ 40 h 52"/>
                <a:gd name="T34" fmla="*/ 104 w 128"/>
                <a:gd name="T35" fmla="*/ 44 h 52"/>
                <a:gd name="T36" fmla="*/ 104 w 128"/>
                <a:gd name="T37" fmla="*/ 44 h 52"/>
                <a:gd name="T38" fmla="*/ 16 w 128"/>
                <a:gd name="T39" fmla="*/ 50 h 52"/>
                <a:gd name="T40" fmla="*/ 16 w 128"/>
                <a:gd name="T41" fmla="*/ 50 h 52"/>
                <a:gd name="T42" fmla="*/ 16 w 128"/>
                <a:gd name="T43" fmla="*/ 50 h 52"/>
                <a:gd name="T44" fmla="*/ 16 w 128"/>
                <a:gd name="T45" fmla="*/ 50 h 52"/>
                <a:gd name="T46" fmla="*/ 16 w 128"/>
                <a:gd name="T47" fmla="*/ 50 h 52"/>
                <a:gd name="T48" fmla="*/ 16 w 128"/>
                <a:gd name="T49" fmla="*/ 50 h 52"/>
                <a:gd name="T50" fmla="*/ 16 w 128"/>
                <a:gd name="T51" fmla="*/ 52 h 52"/>
                <a:gd name="T52" fmla="*/ 16 w 128"/>
                <a:gd name="T53" fmla="*/ 52 h 52"/>
                <a:gd name="T54" fmla="*/ 16 w 128"/>
                <a:gd name="T55" fmla="*/ 52 h 52"/>
                <a:gd name="T56" fmla="*/ 16 w 128"/>
                <a:gd name="T57" fmla="*/ 52 h 52"/>
                <a:gd name="T58" fmla="*/ 16 w 128"/>
                <a:gd name="T59" fmla="*/ 52 h 52"/>
                <a:gd name="T60" fmla="*/ 16 w 128"/>
                <a:gd name="T61" fmla="*/ 52 h 52"/>
                <a:gd name="T62" fmla="*/ 16 w 128"/>
                <a:gd name="T63" fmla="*/ 52 h 52"/>
                <a:gd name="T64" fmla="*/ 16 w 128"/>
                <a:gd name="T65" fmla="*/ 52 h 52"/>
                <a:gd name="T66" fmla="*/ 16 w 128"/>
                <a:gd name="T67" fmla="*/ 52 h 52"/>
                <a:gd name="T68" fmla="*/ 16 w 128"/>
                <a:gd name="T69" fmla="*/ 52 h 52"/>
                <a:gd name="T70" fmla="*/ 16 w 128"/>
                <a:gd name="T71" fmla="*/ 52 h 52"/>
                <a:gd name="T72" fmla="*/ 16 w 128"/>
                <a:gd name="T73" fmla="*/ 52 h 52"/>
                <a:gd name="T74" fmla="*/ 16 w 128"/>
                <a:gd name="T75" fmla="*/ 52 h 52"/>
                <a:gd name="T76" fmla="*/ 16 w 128"/>
                <a:gd name="T77" fmla="*/ 52 h 52"/>
                <a:gd name="T78" fmla="*/ 16 w 128"/>
                <a:gd name="T79" fmla="*/ 52 h 52"/>
                <a:gd name="T80" fmla="*/ 16 w 128"/>
                <a:gd name="T81" fmla="*/ 52 h 52"/>
                <a:gd name="T82" fmla="*/ 16 w 128"/>
                <a:gd name="T83" fmla="*/ 52 h 52"/>
                <a:gd name="T84" fmla="*/ 16 w 128"/>
                <a:gd name="T85" fmla="*/ 52 h 52"/>
                <a:gd name="T86" fmla="*/ 16 w 128"/>
                <a:gd name="T87" fmla="*/ 52 h 52"/>
                <a:gd name="T88" fmla="*/ 16 w 128"/>
                <a:gd name="T89" fmla="*/ 52 h 52"/>
                <a:gd name="T90" fmla="*/ 16 w 128"/>
                <a:gd name="T91" fmla="*/ 52 h 52"/>
                <a:gd name="T92" fmla="*/ 16 w 128"/>
                <a:gd name="T93" fmla="*/ 52 h 52"/>
                <a:gd name="T94" fmla="*/ 16 w 128"/>
                <a:gd name="T95" fmla="*/ 52 h 52"/>
                <a:gd name="T96" fmla="*/ 16 w 128"/>
                <a:gd name="T97" fmla="*/ 52 h 52"/>
                <a:gd name="T98" fmla="*/ 16 w 128"/>
                <a:gd name="T99" fmla="*/ 52 h 52"/>
                <a:gd name="T100" fmla="*/ 16 w 128"/>
                <a:gd name="T101" fmla="*/ 52 h 52"/>
                <a:gd name="T102" fmla="*/ 16 w 128"/>
                <a:gd name="T103" fmla="*/ 52 h 52"/>
                <a:gd name="T104" fmla="*/ 16 w 128"/>
                <a:gd name="T105" fmla="*/ 52 h 52"/>
                <a:gd name="T106" fmla="*/ 16 w 128"/>
                <a:gd name="T107" fmla="*/ 52 h 52"/>
                <a:gd name="T108" fmla="*/ 16 w 128"/>
                <a:gd name="T109" fmla="*/ 52 h 52"/>
                <a:gd name="T110" fmla="*/ 16 w 128"/>
                <a:gd name="T111" fmla="*/ 52 h 52"/>
                <a:gd name="T112" fmla="*/ 16 w 128"/>
                <a:gd name="T113" fmla="*/ 52 h 52"/>
                <a:gd name="T114" fmla="*/ 16 w 128"/>
                <a:gd name="T115" fmla="*/ 52 h 52"/>
                <a:gd name="T116" fmla="*/ 16 w 128"/>
                <a:gd name="T117" fmla="*/ 52 h 52"/>
                <a:gd name="T118" fmla="*/ 16 w 128"/>
                <a:gd name="T119" fmla="*/ 52 h 52"/>
                <a:gd name="T120" fmla="*/ 16 w 128"/>
                <a:gd name="T1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8" h="52">
                  <a:moveTo>
                    <a:pt x="104" y="44"/>
                  </a:moveTo>
                  <a:lnTo>
                    <a:pt x="104" y="44"/>
                  </a:lnTo>
                  <a:lnTo>
                    <a:pt x="118" y="24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14"/>
                  </a:lnTo>
                  <a:lnTo>
                    <a:pt x="10" y="22"/>
                  </a:lnTo>
                  <a:lnTo>
                    <a:pt x="12" y="34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28" y="44"/>
                  </a:lnTo>
                  <a:lnTo>
                    <a:pt x="40" y="40"/>
                  </a:lnTo>
                  <a:lnTo>
                    <a:pt x="52" y="38"/>
                  </a:lnTo>
                  <a:lnTo>
                    <a:pt x="64" y="38"/>
                  </a:lnTo>
                  <a:lnTo>
                    <a:pt x="86" y="40"/>
                  </a:lnTo>
                  <a:lnTo>
                    <a:pt x="104" y="44"/>
                  </a:lnTo>
                  <a:lnTo>
                    <a:pt x="104" y="44"/>
                  </a:lnTo>
                  <a:close/>
                  <a:moveTo>
                    <a:pt x="16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close/>
                  <a:moveTo>
                    <a:pt x="16" y="52"/>
                  </a:move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close/>
                  <a:moveTo>
                    <a:pt x="16" y="52"/>
                  </a:move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close/>
                  <a:moveTo>
                    <a:pt x="16" y="52"/>
                  </a:move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close/>
                  <a:moveTo>
                    <a:pt x="16" y="52"/>
                  </a:move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close/>
                  <a:moveTo>
                    <a:pt x="16" y="52"/>
                  </a:move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close/>
                  <a:moveTo>
                    <a:pt x="16" y="52"/>
                  </a:move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close/>
                </a:path>
              </a:pathLst>
            </a:custGeom>
            <a:solidFill>
              <a:srgbClr val="ABA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2" name="Freeform 123"/>
            <p:cNvSpPr>
              <a:spLocks/>
            </p:cNvSpPr>
            <p:nvPr/>
          </p:nvSpPr>
          <p:spPr bwMode="auto">
            <a:xfrm>
              <a:off x="2711" y="2266"/>
              <a:ext cx="108" cy="48"/>
            </a:xfrm>
            <a:custGeom>
              <a:avLst/>
              <a:gdLst>
                <a:gd name="T0" fmla="*/ 14 w 108"/>
                <a:gd name="T1" fmla="*/ 46 h 48"/>
                <a:gd name="T2" fmla="*/ 14 w 108"/>
                <a:gd name="T3" fmla="*/ 46 h 48"/>
                <a:gd name="T4" fmla="*/ 18 w 108"/>
                <a:gd name="T5" fmla="*/ 48 h 48"/>
                <a:gd name="T6" fmla="*/ 18 w 108"/>
                <a:gd name="T7" fmla="*/ 48 h 48"/>
                <a:gd name="T8" fmla="*/ 34 w 108"/>
                <a:gd name="T9" fmla="*/ 42 h 48"/>
                <a:gd name="T10" fmla="*/ 50 w 108"/>
                <a:gd name="T11" fmla="*/ 38 h 48"/>
                <a:gd name="T12" fmla="*/ 66 w 108"/>
                <a:gd name="T13" fmla="*/ 38 h 48"/>
                <a:gd name="T14" fmla="*/ 80 w 108"/>
                <a:gd name="T15" fmla="*/ 38 h 48"/>
                <a:gd name="T16" fmla="*/ 80 w 108"/>
                <a:gd name="T17" fmla="*/ 38 h 48"/>
                <a:gd name="T18" fmla="*/ 88 w 108"/>
                <a:gd name="T19" fmla="*/ 32 h 48"/>
                <a:gd name="T20" fmla="*/ 96 w 108"/>
                <a:gd name="T21" fmla="*/ 22 h 48"/>
                <a:gd name="T22" fmla="*/ 108 w 108"/>
                <a:gd name="T23" fmla="*/ 0 h 48"/>
                <a:gd name="T24" fmla="*/ 108 w 108"/>
                <a:gd name="T25" fmla="*/ 0 h 48"/>
                <a:gd name="T26" fmla="*/ 0 w 108"/>
                <a:gd name="T27" fmla="*/ 6 h 48"/>
                <a:gd name="T28" fmla="*/ 0 w 108"/>
                <a:gd name="T29" fmla="*/ 6 h 48"/>
                <a:gd name="T30" fmla="*/ 6 w 108"/>
                <a:gd name="T31" fmla="*/ 14 h 48"/>
                <a:gd name="T32" fmla="*/ 10 w 108"/>
                <a:gd name="T33" fmla="*/ 22 h 48"/>
                <a:gd name="T34" fmla="*/ 12 w 108"/>
                <a:gd name="T35" fmla="*/ 34 h 48"/>
                <a:gd name="T36" fmla="*/ 14 w 108"/>
                <a:gd name="T37" fmla="*/ 46 h 48"/>
                <a:gd name="T38" fmla="*/ 14 w 108"/>
                <a:gd name="T3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48">
                  <a:moveTo>
                    <a:pt x="14" y="46"/>
                  </a:moveTo>
                  <a:lnTo>
                    <a:pt x="14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34" y="42"/>
                  </a:lnTo>
                  <a:lnTo>
                    <a:pt x="50" y="38"/>
                  </a:lnTo>
                  <a:lnTo>
                    <a:pt x="66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8" y="32"/>
                  </a:lnTo>
                  <a:lnTo>
                    <a:pt x="96" y="2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14"/>
                  </a:lnTo>
                  <a:lnTo>
                    <a:pt x="10" y="22"/>
                  </a:lnTo>
                  <a:lnTo>
                    <a:pt x="12" y="34"/>
                  </a:lnTo>
                  <a:lnTo>
                    <a:pt x="14" y="46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3" name="Freeform 124"/>
            <p:cNvSpPr>
              <a:spLocks/>
            </p:cNvSpPr>
            <p:nvPr/>
          </p:nvSpPr>
          <p:spPr bwMode="auto">
            <a:xfrm>
              <a:off x="2711" y="2266"/>
              <a:ext cx="108" cy="48"/>
            </a:xfrm>
            <a:custGeom>
              <a:avLst/>
              <a:gdLst>
                <a:gd name="T0" fmla="*/ 14 w 108"/>
                <a:gd name="T1" fmla="*/ 46 h 48"/>
                <a:gd name="T2" fmla="*/ 14 w 108"/>
                <a:gd name="T3" fmla="*/ 46 h 48"/>
                <a:gd name="T4" fmla="*/ 18 w 108"/>
                <a:gd name="T5" fmla="*/ 48 h 48"/>
                <a:gd name="T6" fmla="*/ 18 w 108"/>
                <a:gd name="T7" fmla="*/ 48 h 48"/>
                <a:gd name="T8" fmla="*/ 34 w 108"/>
                <a:gd name="T9" fmla="*/ 42 h 48"/>
                <a:gd name="T10" fmla="*/ 50 w 108"/>
                <a:gd name="T11" fmla="*/ 38 h 48"/>
                <a:gd name="T12" fmla="*/ 66 w 108"/>
                <a:gd name="T13" fmla="*/ 38 h 48"/>
                <a:gd name="T14" fmla="*/ 80 w 108"/>
                <a:gd name="T15" fmla="*/ 38 h 48"/>
                <a:gd name="T16" fmla="*/ 80 w 108"/>
                <a:gd name="T17" fmla="*/ 38 h 48"/>
                <a:gd name="T18" fmla="*/ 88 w 108"/>
                <a:gd name="T19" fmla="*/ 32 h 48"/>
                <a:gd name="T20" fmla="*/ 96 w 108"/>
                <a:gd name="T21" fmla="*/ 22 h 48"/>
                <a:gd name="T22" fmla="*/ 108 w 108"/>
                <a:gd name="T23" fmla="*/ 0 h 48"/>
                <a:gd name="T24" fmla="*/ 108 w 108"/>
                <a:gd name="T25" fmla="*/ 0 h 48"/>
                <a:gd name="T26" fmla="*/ 0 w 108"/>
                <a:gd name="T27" fmla="*/ 6 h 48"/>
                <a:gd name="T28" fmla="*/ 0 w 108"/>
                <a:gd name="T29" fmla="*/ 6 h 48"/>
                <a:gd name="T30" fmla="*/ 6 w 108"/>
                <a:gd name="T31" fmla="*/ 14 h 48"/>
                <a:gd name="T32" fmla="*/ 10 w 108"/>
                <a:gd name="T33" fmla="*/ 22 h 48"/>
                <a:gd name="T34" fmla="*/ 12 w 108"/>
                <a:gd name="T35" fmla="*/ 34 h 48"/>
                <a:gd name="T36" fmla="*/ 14 w 108"/>
                <a:gd name="T37" fmla="*/ 46 h 48"/>
                <a:gd name="T38" fmla="*/ 14 w 108"/>
                <a:gd name="T3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48">
                  <a:moveTo>
                    <a:pt x="14" y="46"/>
                  </a:moveTo>
                  <a:lnTo>
                    <a:pt x="14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34" y="42"/>
                  </a:lnTo>
                  <a:lnTo>
                    <a:pt x="50" y="38"/>
                  </a:lnTo>
                  <a:lnTo>
                    <a:pt x="66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8" y="32"/>
                  </a:lnTo>
                  <a:lnTo>
                    <a:pt x="96" y="2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14"/>
                  </a:lnTo>
                  <a:lnTo>
                    <a:pt x="10" y="22"/>
                  </a:lnTo>
                  <a:lnTo>
                    <a:pt x="12" y="34"/>
                  </a:lnTo>
                  <a:lnTo>
                    <a:pt x="14" y="46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4" name="Freeform 125"/>
            <p:cNvSpPr>
              <a:spLocks/>
            </p:cNvSpPr>
            <p:nvPr/>
          </p:nvSpPr>
          <p:spPr bwMode="auto">
            <a:xfrm>
              <a:off x="2741" y="2268"/>
              <a:ext cx="68" cy="18"/>
            </a:xfrm>
            <a:custGeom>
              <a:avLst/>
              <a:gdLst>
                <a:gd name="T0" fmla="*/ 68 w 68"/>
                <a:gd name="T1" fmla="*/ 0 h 18"/>
                <a:gd name="T2" fmla="*/ 68 w 68"/>
                <a:gd name="T3" fmla="*/ 0 h 18"/>
                <a:gd name="T4" fmla="*/ 62 w 68"/>
                <a:gd name="T5" fmla="*/ 6 h 18"/>
                <a:gd name="T6" fmla="*/ 56 w 68"/>
                <a:gd name="T7" fmla="*/ 12 h 18"/>
                <a:gd name="T8" fmla="*/ 48 w 68"/>
                <a:gd name="T9" fmla="*/ 16 h 18"/>
                <a:gd name="T10" fmla="*/ 40 w 68"/>
                <a:gd name="T11" fmla="*/ 18 h 18"/>
                <a:gd name="T12" fmla="*/ 40 w 68"/>
                <a:gd name="T13" fmla="*/ 18 h 18"/>
                <a:gd name="T14" fmla="*/ 30 w 68"/>
                <a:gd name="T15" fmla="*/ 18 h 18"/>
                <a:gd name="T16" fmla="*/ 18 w 68"/>
                <a:gd name="T17" fmla="*/ 16 h 18"/>
                <a:gd name="T18" fmla="*/ 8 w 68"/>
                <a:gd name="T19" fmla="*/ 10 h 18"/>
                <a:gd name="T20" fmla="*/ 0 w 68"/>
                <a:gd name="T21" fmla="*/ 4 h 18"/>
                <a:gd name="T22" fmla="*/ 0 w 68"/>
                <a:gd name="T23" fmla="*/ 4 h 18"/>
                <a:gd name="T24" fmla="*/ 68 w 68"/>
                <a:gd name="T25" fmla="*/ 0 h 18"/>
                <a:gd name="T26" fmla="*/ 68 w 68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8">
                  <a:moveTo>
                    <a:pt x="68" y="0"/>
                  </a:moveTo>
                  <a:lnTo>
                    <a:pt x="68" y="0"/>
                  </a:lnTo>
                  <a:lnTo>
                    <a:pt x="62" y="6"/>
                  </a:lnTo>
                  <a:lnTo>
                    <a:pt x="56" y="12"/>
                  </a:lnTo>
                  <a:lnTo>
                    <a:pt x="48" y="16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0" y="18"/>
                  </a:lnTo>
                  <a:lnTo>
                    <a:pt x="18" y="16"/>
                  </a:lnTo>
                  <a:lnTo>
                    <a:pt x="8" y="1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9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5" name="Freeform 126"/>
            <p:cNvSpPr>
              <a:spLocks/>
            </p:cNvSpPr>
            <p:nvPr/>
          </p:nvSpPr>
          <p:spPr bwMode="auto">
            <a:xfrm>
              <a:off x="2761" y="2268"/>
              <a:ext cx="28" cy="4"/>
            </a:xfrm>
            <a:custGeom>
              <a:avLst/>
              <a:gdLst>
                <a:gd name="T0" fmla="*/ 28 w 28"/>
                <a:gd name="T1" fmla="*/ 0 h 4"/>
                <a:gd name="T2" fmla="*/ 28 w 28"/>
                <a:gd name="T3" fmla="*/ 0 h 4"/>
                <a:gd name="T4" fmla="*/ 18 w 28"/>
                <a:gd name="T5" fmla="*/ 4 h 4"/>
                <a:gd name="T6" fmla="*/ 18 w 28"/>
                <a:gd name="T7" fmla="*/ 4 h 4"/>
                <a:gd name="T8" fmla="*/ 8 w 28"/>
                <a:gd name="T9" fmla="*/ 4 h 4"/>
                <a:gd name="T10" fmla="*/ 0 w 28"/>
                <a:gd name="T11" fmla="*/ 2 h 4"/>
                <a:gd name="T12" fmla="*/ 0 w 28"/>
                <a:gd name="T13" fmla="*/ 2 h 4"/>
                <a:gd name="T14" fmla="*/ 28 w 28"/>
                <a:gd name="T15" fmla="*/ 0 h 4"/>
                <a:gd name="T16" fmla="*/ 28 w 2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">
                  <a:moveTo>
                    <a:pt x="28" y="0"/>
                  </a:moveTo>
                  <a:lnTo>
                    <a:pt x="28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8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19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6" name="Freeform 127"/>
            <p:cNvSpPr>
              <a:spLocks noEditPoints="1"/>
            </p:cNvSpPr>
            <p:nvPr/>
          </p:nvSpPr>
          <p:spPr bwMode="auto">
            <a:xfrm>
              <a:off x="2725" y="2298"/>
              <a:ext cx="120" cy="22"/>
            </a:xfrm>
            <a:custGeom>
              <a:avLst/>
              <a:gdLst>
                <a:gd name="T0" fmla="*/ 120 w 120"/>
                <a:gd name="T1" fmla="*/ 22 h 22"/>
                <a:gd name="T2" fmla="*/ 120 w 120"/>
                <a:gd name="T3" fmla="*/ 22 h 22"/>
                <a:gd name="T4" fmla="*/ 110 w 120"/>
                <a:gd name="T5" fmla="*/ 16 h 22"/>
                <a:gd name="T6" fmla="*/ 98 w 120"/>
                <a:gd name="T7" fmla="*/ 12 h 22"/>
                <a:gd name="T8" fmla="*/ 82 w 120"/>
                <a:gd name="T9" fmla="*/ 6 h 22"/>
                <a:gd name="T10" fmla="*/ 64 w 120"/>
                <a:gd name="T11" fmla="*/ 2 h 22"/>
                <a:gd name="T12" fmla="*/ 44 w 120"/>
                <a:gd name="T13" fmla="*/ 0 h 22"/>
                <a:gd name="T14" fmla="*/ 22 w 120"/>
                <a:gd name="T15" fmla="*/ 2 h 22"/>
                <a:gd name="T16" fmla="*/ 12 w 120"/>
                <a:gd name="T17" fmla="*/ 6 h 22"/>
                <a:gd name="T18" fmla="*/ 0 w 120"/>
                <a:gd name="T19" fmla="*/ 10 h 22"/>
                <a:gd name="T20" fmla="*/ 0 w 120"/>
                <a:gd name="T21" fmla="*/ 10 h 22"/>
                <a:gd name="T22" fmla="*/ 0 w 120"/>
                <a:gd name="T23" fmla="*/ 18 h 22"/>
                <a:gd name="T24" fmla="*/ 0 w 120"/>
                <a:gd name="T25" fmla="*/ 18 h 22"/>
                <a:gd name="T26" fmla="*/ 22 w 120"/>
                <a:gd name="T27" fmla="*/ 10 h 22"/>
                <a:gd name="T28" fmla="*/ 42 w 120"/>
                <a:gd name="T29" fmla="*/ 6 h 22"/>
                <a:gd name="T30" fmla="*/ 62 w 120"/>
                <a:gd name="T31" fmla="*/ 6 h 22"/>
                <a:gd name="T32" fmla="*/ 80 w 120"/>
                <a:gd name="T33" fmla="*/ 8 h 22"/>
                <a:gd name="T34" fmla="*/ 94 w 120"/>
                <a:gd name="T35" fmla="*/ 12 h 22"/>
                <a:gd name="T36" fmla="*/ 106 w 120"/>
                <a:gd name="T37" fmla="*/ 16 h 22"/>
                <a:gd name="T38" fmla="*/ 116 w 120"/>
                <a:gd name="T39" fmla="*/ 20 h 22"/>
                <a:gd name="T40" fmla="*/ 114 w 120"/>
                <a:gd name="T41" fmla="*/ 20 h 22"/>
                <a:gd name="T42" fmla="*/ 114 w 120"/>
                <a:gd name="T43" fmla="*/ 20 h 22"/>
                <a:gd name="T44" fmla="*/ 120 w 120"/>
                <a:gd name="T45" fmla="*/ 22 h 22"/>
                <a:gd name="T46" fmla="*/ 120 w 120"/>
                <a:gd name="T47" fmla="*/ 22 h 22"/>
                <a:gd name="T48" fmla="*/ 2 w 120"/>
                <a:gd name="T49" fmla="*/ 18 h 22"/>
                <a:gd name="T50" fmla="*/ 2 w 120"/>
                <a:gd name="T51" fmla="*/ 18 h 22"/>
                <a:gd name="T52" fmla="*/ 2 w 120"/>
                <a:gd name="T53" fmla="*/ 18 h 22"/>
                <a:gd name="T54" fmla="*/ 2 w 120"/>
                <a:gd name="T55" fmla="*/ 18 h 22"/>
                <a:gd name="T56" fmla="*/ 2 w 120"/>
                <a:gd name="T57" fmla="*/ 18 h 22"/>
                <a:gd name="T58" fmla="*/ 2 w 120"/>
                <a:gd name="T59" fmla="*/ 18 h 22"/>
                <a:gd name="T60" fmla="*/ 2 w 120"/>
                <a:gd name="T61" fmla="*/ 18 h 22"/>
                <a:gd name="T62" fmla="*/ 2 w 120"/>
                <a:gd name="T63" fmla="*/ 18 h 22"/>
                <a:gd name="T64" fmla="*/ 2 w 120"/>
                <a:gd name="T65" fmla="*/ 18 h 22"/>
                <a:gd name="T66" fmla="*/ 2 w 120"/>
                <a:gd name="T67" fmla="*/ 18 h 22"/>
                <a:gd name="T68" fmla="*/ 2 w 120"/>
                <a:gd name="T69" fmla="*/ 18 h 22"/>
                <a:gd name="T70" fmla="*/ 2 w 120"/>
                <a:gd name="T71" fmla="*/ 18 h 22"/>
                <a:gd name="T72" fmla="*/ 2 w 120"/>
                <a:gd name="T73" fmla="*/ 20 h 22"/>
                <a:gd name="T74" fmla="*/ 2 w 120"/>
                <a:gd name="T75" fmla="*/ 20 h 22"/>
                <a:gd name="T76" fmla="*/ 2 w 120"/>
                <a:gd name="T77" fmla="*/ 20 h 22"/>
                <a:gd name="T78" fmla="*/ 2 w 120"/>
                <a:gd name="T79" fmla="*/ 20 h 22"/>
                <a:gd name="T80" fmla="*/ 2 w 120"/>
                <a:gd name="T81" fmla="*/ 20 h 22"/>
                <a:gd name="T82" fmla="*/ 2 w 120"/>
                <a:gd name="T8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22">
                  <a:moveTo>
                    <a:pt x="120" y="22"/>
                  </a:moveTo>
                  <a:lnTo>
                    <a:pt x="120" y="22"/>
                  </a:lnTo>
                  <a:lnTo>
                    <a:pt x="110" y="16"/>
                  </a:lnTo>
                  <a:lnTo>
                    <a:pt x="98" y="12"/>
                  </a:lnTo>
                  <a:lnTo>
                    <a:pt x="82" y="6"/>
                  </a:lnTo>
                  <a:lnTo>
                    <a:pt x="64" y="2"/>
                  </a:lnTo>
                  <a:lnTo>
                    <a:pt x="44" y="0"/>
                  </a:lnTo>
                  <a:lnTo>
                    <a:pt x="22" y="2"/>
                  </a:lnTo>
                  <a:lnTo>
                    <a:pt x="1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2" y="10"/>
                  </a:lnTo>
                  <a:lnTo>
                    <a:pt x="42" y="6"/>
                  </a:lnTo>
                  <a:lnTo>
                    <a:pt x="62" y="6"/>
                  </a:lnTo>
                  <a:lnTo>
                    <a:pt x="80" y="8"/>
                  </a:lnTo>
                  <a:lnTo>
                    <a:pt x="94" y="12"/>
                  </a:lnTo>
                  <a:lnTo>
                    <a:pt x="106" y="16"/>
                  </a:lnTo>
                  <a:lnTo>
                    <a:pt x="116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20" y="22"/>
                  </a:lnTo>
                  <a:lnTo>
                    <a:pt x="120" y="22"/>
                  </a:lnTo>
                  <a:close/>
                  <a:moveTo>
                    <a:pt x="2" y="18"/>
                  </a:move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close/>
                  <a:moveTo>
                    <a:pt x="2" y="18"/>
                  </a:move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close/>
                  <a:moveTo>
                    <a:pt x="2" y="20"/>
                  </a:move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A7A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7" name="Freeform 128"/>
            <p:cNvSpPr>
              <a:spLocks/>
            </p:cNvSpPr>
            <p:nvPr/>
          </p:nvSpPr>
          <p:spPr bwMode="auto">
            <a:xfrm>
              <a:off x="2711" y="2266"/>
              <a:ext cx="184" cy="138"/>
            </a:xfrm>
            <a:custGeom>
              <a:avLst/>
              <a:gdLst>
                <a:gd name="T0" fmla="*/ 136 w 184"/>
                <a:gd name="T1" fmla="*/ 0 h 138"/>
                <a:gd name="T2" fmla="*/ 136 w 184"/>
                <a:gd name="T3" fmla="*/ 0 h 138"/>
                <a:gd name="T4" fmla="*/ 0 w 184"/>
                <a:gd name="T5" fmla="*/ 6 h 138"/>
                <a:gd name="T6" fmla="*/ 0 w 184"/>
                <a:gd name="T7" fmla="*/ 6 h 138"/>
                <a:gd name="T8" fmla="*/ 4 w 184"/>
                <a:gd name="T9" fmla="*/ 12 h 138"/>
                <a:gd name="T10" fmla="*/ 4 w 184"/>
                <a:gd name="T11" fmla="*/ 12 h 138"/>
                <a:gd name="T12" fmla="*/ 130 w 184"/>
                <a:gd name="T13" fmla="*/ 6 h 138"/>
                <a:gd name="T14" fmla="*/ 130 w 184"/>
                <a:gd name="T15" fmla="*/ 6 h 138"/>
                <a:gd name="T16" fmla="*/ 138 w 184"/>
                <a:gd name="T17" fmla="*/ 6 h 138"/>
                <a:gd name="T18" fmla="*/ 148 w 184"/>
                <a:gd name="T19" fmla="*/ 8 h 138"/>
                <a:gd name="T20" fmla="*/ 154 w 184"/>
                <a:gd name="T21" fmla="*/ 12 h 138"/>
                <a:gd name="T22" fmla="*/ 162 w 184"/>
                <a:gd name="T23" fmla="*/ 18 h 138"/>
                <a:gd name="T24" fmla="*/ 166 w 184"/>
                <a:gd name="T25" fmla="*/ 24 h 138"/>
                <a:gd name="T26" fmla="*/ 170 w 184"/>
                <a:gd name="T27" fmla="*/ 32 h 138"/>
                <a:gd name="T28" fmla="*/ 174 w 184"/>
                <a:gd name="T29" fmla="*/ 40 h 138"/>
                <a:gd name="T30" fmla="*/ 176 w 184"/>
                <a:gd name="T31" fmla="*/ 50 h 138"/>
                <a:gd name="T32" fmla="*/ 178 w 184"/>
                <a:gd name="T33" fmla="*/ 104 h 138"/>
                <a:gd name="T34" fmla="*/ 178 w 184"/>
                <a:gd name="T35" fmla="*/ 104 h 138"/>
                <a:gd name="T36" fmla="*/ 178 w 184"/>
                <a:gd name="T37" fmla="*/ 114 h 138"/>
                <a:gd name="T38" fmla="*/ 176 w 184"/>
                <a:gd name="T39" fmla="*/ 122 h 138"/>
                <a:gd name="T40" fmla="*/ 172 w 184"/>
                <a:gd name="T41" fmla="*/ 130 h 138"/>
                <a:gd name="T42" fmla="*/ 168 w 184"/>
                <a:gd name="T43" fmla="*/ 138 h 138"/>
                <a:gd name="T44" fmla="*/ 168 w 184"/>
                <a:gd name="T45" fmla="*/ 138 h 138"/>
                <a:gd name="T46" fmla="*/ 174 w 184"/>
                <a:gd name="T47" fmla="*/ 130 h 138"/>
                <a:gd name="T48" fmla="*/ 180 w 184"/>
                <a:gd name="T49" fmla="*/ 120 h 138"/>
                <a:gd name="T50" fmla="*/ 184 w 184"/>
                <a:gd name="T51" fmla="*/ 110 h 138"/>
                <a:gd name="T52" fmla="*/ 184 w 184"/>
                <a:gd name="T53" fmla="*/ 98 h 138"/>
                <a:gd name="T54" fmla="*/ 182 w 184"/>
                <a:gd name="T55" fmla="*/ 44 h 138"/>
                <a:gd name="T56" fmla="*/ 182 w 184"/>
                <a:gd name="T57" fmla="*/ 44 h 138"/>
                <a:gd name="T58" fmla="*/ 180 w 184"/>
                <a:gd name="T59" fmla="*/ 34 h 138"/>
                <a:gd name="T60" fmla="*/ 176 w 184"/>
                <a:gd name="T61" fmla="*/ 26 h 138"/>
                <a:gd name="T62" fmla="*/ 172 w 184"/>
                <a:gd name="T63" fmla="*/ 18 h 138"/>
                <a:gd name="T64" fmla="*/ 166 w 184"/>
                <a:gd name="T65" fmla="*/ 12 h 138"/>
                <a:gd name="T66" fmla="*/ 160 w 184"/>
                <a:gd name="T67" fmla="*/ 6 h 138"/>
                <a:gd name="T68" fmla="*/ 152 w 184"/>
                <a:gd name="T69" fmla="*/ 2 h 138"/>
                <a:gd name="T70" fmla="*/ 144 w 184"/>
                <a:gd name="T71" fmla="*/ 0 h 138"/>
                <a:gd name="T72" fmla="*/ 136 w 184"/>
                <a:gd name="T73" fmla="*/ 0 h 138"/>
                <a:gd name="T74" fmla="*/ 136 w 184"/>
                <a:gd name="T7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4" h="138">
                  <a:moveTo>
                    <a:pt x="136" y="0"/>
                  </a:moveTo>
                  <a:lnTo>
                    <a:pt x="13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38" y="6"/>
                  </a:lnTo>
                  <a:lnTo>
                    <a:pt x="148" y="8"/>
                  </a:lnTo>
                  <a:lnTo>
                    <a:pt x="154" y="12"/>
                  </a:lnTo>
                  <a:lnTo>
                    <a:pt x="162" y="18"/>
                  </a:lnTo>
                  <a:lnTo>
                    <a:pt x="166" y="24"/>
                  </a:lnTo>
                  <a:lnTo>
                    <a:pt x="170" y="32"/>
                  </a:lnTo>
                  <a:lnTo>
                    <a:pt x="174" y="40"/>
                  </a:lnTo>
                  <a:lnTo>
                    <a:pt x="176" y="50"/>
                  </a:lnTo>
                  <a:lnTo>
                    <a:pt x="178" y="104"/>
                  </a:lnTo>
                  <a:lnTo>
                    <a:pt x="178" y="104"/>
                  </a:lnTo>
                  <a:lnTo>
                    <a:pt x="178" y="114"/>
                  </a:lnTo>
                  <a:lnTo>
                    <a:pt x="176" y="122"/>
                  </a:lnTo>
                  <a:lnTo>
                    <a:pt x="172" y="130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74" y="130"/>
                  </a:lnTo>
                  <a:lnTo>
                    <a:pt x="180" y="120"/>
                  </a:lnTo>
                  <a:lnTo>
                    <a:pt x="184" y="110"/>
                  </a:lnTo>
                  <a:lnTo>
                    <a:pt x="184" y="98"/>
                  </a:lnTo>
                  <a:lnTo>
                    <a:pt x="182" y="44"/>
                  </a:lnTo>
                  <a:lnTo>
                    <a:pt x="182" y="44"/>
                  </a:lnTo>
                  <a:lnTo>
                    <a:pt x="180" y="34"/>
                  </a:lnTo>
                  <a:lnTo>
                    <a:pt x="176" y="26"/>
                  </a:lnTo>
                  <a:lnTo>
                    <a:pt x="172" y="18"/>
                  </a:lnTo>
                  <a:lnTo>
                    <a:pt x="166" y="12"/>
                  </a:lnTo>
                  <a:lnTo>
                    <a:pt x="160" y="6"/>
                  </a:lnTo>
                  <a:lnTo>
                    <a:pt x="152" y="2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8" name="Freeform 129"/>
            <p:cNvSpPr>
              <a:spLocks/>
            </p:cNvSpPr>
            <p:nvPr/>
          </p:nvSpPr>
          <p:spPr bwMode="auto">
            <a:xfrm>
              <a:off x="2967" y="2252"/>
              <a:ext cx="130" cy="44"/>
            </a:xfrm>
            <a:custGeom>
              <a:avLst/>
              <a:gdLst>
                <a:gd name="T0" fmla="*/ 100 w 130"/>
                <a:gd name="T1" fmla="*/ 40 h 44"/>
                <a:gd name="T2" fmla="*/ 100 w 130"/>
                <a:gd name="T3" fmla="*/ 40 h 44"/>
                <a:gd name="T4" fmla="*/ 116 w 130"/>
                <a:gd name="T5" fmla="*/ 22 h 44"/>
                <a:gd name="T6" fmla="*/ 130 w 130"/>
                <a:gd name="T7" fmla="*/ 0 h 44"/>
                <a:gd name="T8" fmla="*/ 130 w 130"/>
                <a:gd name="T9" fmla="*/ 0 h 44"/>
                <a:gd name="T10" fmla="*/ 38 w 130"/>
                <a:gd name="T11" fmla="*/ 6 h 44"/>
                <a:gd name="T12" fmla="*/ 38 w 130"/>
                <a:gd name="T13" fmla="*/ 6 h 44"/>
                <a:gd name="T14" fmla="*/ 30 w 130"/>
                <a:gd name="T15" fmla="*/ 8 h 44"/>
                <a:gd name="T16" fmla="*/ 24 w 130"/>
                <a:gd name="T17" fmla="*/ 10 h 44"/>
                <a:gd name="T18" fmla="*/ 18 w 130"/>
                <a:gd name="T19" fmla="*/ 14 h 44"/>
                <a:gd name="T20" fmla="*/ 12 w 130"/>
                <a:gd name="T21" fmla="*/ 18 h 44"/>
                <a:gd name="T22" fmla="*/ 8 w 130"/>
                <a:gd name="T23" fmla="*/ 24 h 44"/>
                <a:gd name="T24" fmla="*/ 4 w 130"/>
                <a:gd name="T25" fmla="*/ 30 h 44"/>
                <a:gd name="T26" fmla="*/ 2 w 130"/>
                <a:gd name="T27" fmla="*/ 36 h 44"/>
                <a:gd name="T28" fmla="*/ 0 w 130"/>
                <a:gd name="T29" fmla="*/ 44 h 44"/>
                <a:gd name="T30" fmla="*/ 0 w 130"/>
                <a:gd name="T31" fmla="*/ 44 h 44"/>
                <a:gd name="T32" fmla="*/ 16 w 130"/>
                <a:gd name="T33" fmla="*/ 36 h 44"/>
                <a:gd name="T34" fmla="*/ 30 w 130"/>
                <a:gd name="T35" fmla="*/ 32 h 44"/>
                <a:gd name="T36" fmla="*/ 44 w 130"/>
                <a:gd name="T37" fmla="*/ 30 h 44"/>
                <a:gd name="T38" fmla="*/ 58 w 130"/>
                <a:gd name="T39" fmla="*/ 30 h 44"/>
                <a:gd name="T40" fmla="*/ 70 w 130"/>
                <a:gd name="T41" fmla="*/ 30 h 44"/>
                <a:gd name="T42" fmla="*/ 82 w 130"/>
                <a:gd name="T43" fmla="*/ 32 h 44"/>
                <a:gd name="T44" fmla="*/ 100 w 130"/>
                <a:gd name="T45" fmla="*/ 40 h 44"/>
                <a:gd name="T46" fmla="*/ 100 w 130"/>
                <a:gd name="T47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44">
                  <a:moveTo>
                    <a:pt x="100" y="40"/>
                  </a:moveTo>
                  <a:lnTo>
                    <a:pt x="100" y="40"/>
                  </a:lnTo>
                  <a:lnTo>
                    <a:pt x="116" y="2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0" y="8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8" y="24"/>
                  </a:lnTo>
                  <a:lnTo>
                    <a:pt x="4" y="30"/>
                  </a:lnTo>
                  <a:lnTo>
                    <a:pt x="2" y="3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6" y="36"/>
                  </a:lnTo>
                  <a:lnTo>
                    <a:pt x="30" y="32"/>
                  </a:lnTo>
                  <a:lnTo>
                    <a:pt x="44" y="30"/>
                  </a:lnTo>
                  <a:lnTo>
                    <a:pt x="58" y="30"/>
                  </a:lnTo>
                  <a:lnTo>
                    <a:pt x="70" y="30"/>
                  </a:lnTo>
                  <a:lnTo>
                    <a:pt x="82" y="32"/>
                  </a:lnTo>
                  <a:lnTo>
                    <a:pt x="100" y="40"/>
                  </a:lnTo>
                  <a:lnTo>
                    <a:pt x="100" y="40"/>
                  </a:lnTo>
                  <a:close/>
                </a:path>
              </a:pathLst>
            </a:custGeom>
            <a:solidFill>
              <a:srgbClr val="BDD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9" name="Freeform 130"/>
            <p:cNvSpPr>
              <a:spLocks/>
            </p:cNvSpPr>
            <p:nvPr/>
          </p:nvSpPr>
          <p:spPr bwMode="auto">
            <a:xfrm>
              <a:off x="2969" y="2254"/>
              <a:ext cx="122" cy="40"/>
            </a:xfrm>
            <a:custGeom>
              <a:avLst/>
              <a:gdLst>
                <a:gd name="T0" fmla="*/ 0 w 122"/>
                <a:gd name="T1" fmla="*/ 38 h 40"/>
                <a:gd name="T2" fmla="*/ 0 w 122"/>
                <a:gd name="T3" fmla="*/ 38 h 40"/>
                <a:gd name="T4" fmla="*/ 2 w 122"/>
                <a:gd name="T5" fmla="*/ 40 h 40"/>
                <a:gd name="T6" fmla="*/ 2 w 122"/>
                <a:gd name="T7" fmla="*/ 40 h 40"/>
                <a:gd name="T8" fmla="*/ 16 w 122"/>
                <a:gd name="T9" fmla="*/ 34 h 40"/>
                <a:gd name="T10" fmla="*/ 28 w 122"/>
                <a:gd name="T11" fmla="*/ 30 h 40"/>
                <a:gd name="T12" fmla="*/ 42 w 122"/>
                <a:gd name="T13" fmla="*/ 28 h 40"/>
                <a:gd name="T14" fmla="*/ 54 w 122"/>
                <a:gd name="T15" fmla="*/ 28 h 40"/>
                <a:gd name="T16" fmla="*/ 66 w 122"/>
                <a:gd name="T17" fmla="*/ 28 h 40"/>
                <a:gd name="T18" fmla="*/ 78 w 122"/>
                <a:gd name="T19" fmla="*/ 30 h 40"/>
                <a:gd name="T20" fmla="*/ 96 w 122"/>
                <a:gd name="T21" fmla="*/ 36 h 40"/>
                <a:gd name="T22" fmla="*/ 96 w 122"/>
                <a:gd name="T23" fmla="*/ 36 h 40"/>
                <a:gd name="T24" fmla="*/ 110 w 122"/>
                <a:gd name="T25" fmla="*/ 20 h 40"/>
                <a:gd name="T26" fmla="*/ 122 w 122"/>
                <a:gd name="T27" fmla="*/ 0 h 40"/>
                <a:gd name="T28" fmla="*/ 122 w 122"/>
                <a:gd name="T29" fmla="*/ 0 h 40"/>
                <a:gd name="T30" fmla="*/ 36 w 122"/>
                <a:gd name="T31" fmla="*/ 4 h 40"/>
                <a:gd name="T32" fmla="*/ 36 w 122"/>
                <a:gd name="T33" fmla="*/ 4 h 40"/>
                <a:gd name="T34" fmla="*/ 28 w 122"/>
                <a:gd name="T35" fmla="*/ 4 h 40"/>
                <a:gd name="T36" fmla="*/ 22 w 122"/>
                <a:gd name="T37" fmla="*/ 8 h 40"/>
                <a:gd name="T38" fmla="*/ 12 w 122"/>
                <a:gd name="T39" fmla="*/ 14 h 40"/>
                <a:gd name="T40" fmla="*/ 4 w 122"/>
                <a:gd name="T41" fmla="*/ 26 h 40"/>
                <a:gd name="T42" fmla="*/ 0 w 122"/>
                <a:gd name="T43" fmla="*/ 38 h 40"/>
                <a:gd name="T44" fmla="*/ 0 w 122"/>
                <a:gd name="T45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40">
                  <a:moveTo>
                    <a:pt x="0" y="38"/>
                  </a:moveTo>
                  <a:lnTo>
                    <a:pt x="0" y="38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6" y="34"/>
                  </a:lnTo>
                  <a:lnTo>
                    <a:pt x="28" y="30"/>
                  </a:lnTo>
                  <a:lnTo>
                    <a:pt x="42" y="28"/>
                  </a:lnTo>
                  <a:lnTo>
                    <a:pt x="54" y="28"/>
                  </a:lnTo>
                  <a:lnTo>
                    <a:pt x="66" y="28"/>
                  </a:lnTo>
                  <a:lnTo>
                    <a:pt x="78" y="30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110" y="2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2" y="14"/>
                  </a:lnTo>
                  <a:lnTo>
                    <a:pt x="4" y="2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EB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0" name="Freeform 131"/>
            <p:cNvSpPr>
              <a:spLocks/>
            </p:cNvSpPr>
            <p:nvPr/>
          </p:nvSpPr>
          <p:spPr bwMode="auto">
            <a:xfrm>
              <a:off x="2977" y="2254"/>
              <a:ext cx="96" cy="32"/>
            </a:xfrm>
            <a:custGeom>
              <a:avLst/>
              <a:gdLst>
                <a:gd name="T0" fmla="*/ 0 w 96"/>
                <a:gd name="T1" fmla="*/ 20 h 32"/>
                <a:gd name="T2" fmla="*/ 0 w 96"/>
                <a:gd name="T3" fmla="*/ 20 h 32"/>
                <a:gd name="T4" fmla="*/ 6 w 96"/>
                <a:gd name="T5" fmla="*/ 26 h 32"/>
                <a:gd name="T6" fmla="*/ 14 w 96"/>
                <a:gd name="T7" fmla="*/ 32 h 32"/>
                <a:gd name="T8" fmla="*/ 14 w 96"/>
                <a:gd name="T9" fmla="*/ 32 h 32"/>
                <a:gd name="T10" fmla="*/ 28 w 96"/>
                <a:gd name="T11" fmla="*/ 28 h 32"/>
                <a:gd name="T12" fmla="*/ 42 w 96"/>
                <a:gd name="T13" fmla="*/ 28 h 32"/>
                <a:gd name="T14" fmla="*/ 56 w 96"/>
                <a:gd name="T15" fmla="*/ 28 h 32"/>
                <a:gd name="T16" fmla="*/ 68 w 96"/>
                <a:gd name="T17" fmla="*/ 30 h 32"/>
                <a:gd name="T18" fmla="*/ 68 w 96"/>
                <a:gd name="T19" fmla="*/ 30 h 32"/>
                <a:gd name="T20" fmla="*/ 76 w 96"/>
                <a:gd name="T21" fmla="*/ 24 h 32"/>
                <a:gd name="T22" fmla="*/ 84 w 96"/>
                <a:gd name="T23" fmla="*/ 18 h 32"/>
                <a:gd name="T24" fmla="*/ 96 w 96"/>
                <a:gd name="T25" fmla="*/ 0 h 32"/>
                <a:gd name="T26" fmla="*/ 96 w 96"/>
                <a:gd name="T27" fmla="*/ 0 h 32"/>
                <a:gd name="T28" fmla="*/ 28 w 96"/>
                <a:gd name="T29" fmla="*/ 4 h 32"/>
                <a:gd name="T30" fmla="*/ 28 w 96"/>
                <a:gd name="T31" fmla="*/ 4 h 32"/>
                <a:gd name="T32" fmla="*/ 18 w 96"/>
                <a:gd name="T33" fmla="*/ 6 h 32"/>
                <a:gd name="T34" fmla="*/ 12 w 96"/>
                <a:gd name="T35" fmla="*/ 8 h 32"/>
                <a:gd name="T36" fmla="*/ 4 w 96"/>
                <a:gd name="T37" fmla="*/ 14 h 32"/>
                <a:gd name="T38" fmla="*/ 0 w 96"/>
                <a:gd name="T39" fmla="*/ 20 h 32"/>
                <a:gd name="T40" fmla="*/ 0 w 96"/>
                <a:gd name="T41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32">
                  <a:moveTo>
                    <a:pt x="0" y="20"/>
                  </a:moveTo>
                  <a:lnTo>
                    <a:pt x="0" y="20"/>
                  </a:lnTo>
                  <a:lnTo>
                    <a:pt x="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28" y="28"/>
                  </a:lnTo>
                  <a:lnTo>
                    <a:pt x="42" y="28"/>
                  </a:lnTo>
                  <a:lnTo>
                    <a:pt x="56" y="28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76" y="24"/>
                  </a:lnTo>
                  <a:lnTo>
                    <a:pt x="84" y="18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4" y="14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1" name="Freeform 132"/>
            <p:cNvSpPr>
              <a:spLocks/>
            </p:cNvSpPr>
            <p:nvPr/>
          </p:nvSpPr>
          <p:spPr bwMode="auto">
            <a:xfrm>
              <a:off x="2977" y="2254"/>
              <a:ext cx="96" cy="32"/>
            </a:xfrm>
            <a:custGeom>
              <a:avLst/>
              <a:gdLst>
                <a:gd name="T0" fmla="*/ 0 w 96"/>
                <a:gd name="T1" fmla="*/ 20 h 32"/>
                <a:gd name="T2" fmla="*/ 0 w 96"/>
                <a:gd name="T3" fmla="*/ 20 h 32"/>
                <a:gd name="T4" fmla="*/ 6 w 96"/>
                <a:gd name="T5" fmla="*/ 26 h 32"/>
                <a:gd name="T6" fmla="*/ 14 w 96"/>
                <a:gd name="T7" fmla="*/ 32 h 32"/>
                <a:gd name="T8" fmla="*/ 14 w 96"/>
                <a:gd name="T9" fmla="*/ 32 h 32"/>
                <a:gd name="T10" fmla="*/ 28 w 96"/>
                <a:gd name="T11" fmla="*/ 28 h 32"/>
                <a:gd name="T12" fmla="*/ 42 w 96"/>
                <a:gd name="T13" fmla="*/ 28 h 32"/>
                <a:gd name="T14" fmla="*/ 56 w 96"/>
                <a:gd name="T15" fmla="*/ 28 h 32"/>
                <a:gd name="T16" fmla="*/ 68 w 96"/>
                <a:gd name="T17" fmla="*/ 30 h 32"/>
                <a:gd name="T18" fmla="*/ 68 w 96"/>
                <a:gd name="T19" fmla="*/ 30 h 32"/>
                <a:gd name="T20" fmla="*/ 76 w 96"/>
                <a:gd name="T21" fmla="*/ 24 h 32"/>
                <a:gd name="T22" fmla="*/ 84 w 96"/>
                <a:gd name="T23" fmla="*/ 18 h 32"/>
                <a:gd name="T24" fmla="*/ 96 w 96"/>
                <a:gd name="T25" fmla="*/ 0 h 32"/>
                <a:gd name="T26" fmla="*/ 96 w 96"/>
                <a:gd name="T27" fmla="*/ 0 h 32"/>
                <a:gd name="T28" fmla="*/ 28 w 96"/>
                <a:gd name="T29" fmla="*/ 4 h 32"/>
                <a:gd name="T30" fmla="*/ 28 w 96"/>
                <a:gd name="T31" fmla="*/ 4 h 32"/>
                <a:gd name="T32" fmla="*/ 18 w 96"/>
                <a:gd name="T33" fmla="*/ 6 h 32"/>
                <a:gd name="T34" fmla="*/ 12 w 96"/>
                <a:gd name="T35" fmla="*/ 8 h 32"/>
                <a:gd name="T36" fmla="*/ 4 w 96"/>
                <a:gd name="T37" fmla="*/ 14 h 32"/>
                <a:gd name="T38" fmla="*/ 0 w 96"/>
                <a:gd name="T39" fmla="*/ 20 h 32"/>
                <a:gd name="T40" fmla="*/ 0 w 96"/>
                <a:gd name="T41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32">
                  <a:moveTo>
                    <a:pt x="0" y="20"/>
                  </a:moveTo>
                  <a:lnTo>
                    <a:pt x="0" y="20"/>
                  </a:lnTo>
                  <a:lnTo>
                    <a:pt x="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28" y="28"/>
                  </a:lnTo>
                  <a:lnTo>
                    <a:pt x="42" y="28"/>
                  </a:lnTo>
                  <a:lnTo>
                    <a:pt x="56" y="28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76" y="24"/>
                  </a:lnTo>
                  <a:lnTo>
                    <a:pt x="84" y="18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4" y="14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2" name="Freeform 133"/>
            <p:cNvSpPr>
              <a:spLocks/>
            </p:cNvSpPr>
            <p:nvPr/>
          </p:nvSpPr>
          <p:spPr bwMode="auto">
            <a:xfrm>
              <a:off x="3013" y="2254"/>
              <a:ext cx="50" cy="14"/>
            </a:xfrm>
            <a:custGeom>
              <a:avLst/>
              <a:gdLst>
                <a:gd name="T0" fmla="*/ 50 w 50"/>
                <a:gd name="T1" fmla="*/ 0 h 14"/>
                <a:gd name="T2" fmla="*/ 50 w 50"/>
                <a:gd name="T3" fmla="*/ 0 h 14"/>
                <a:gd name="T4" fmla="*/ 46 w 50"/>
                <a:gd name="T5" fmla="*/ 6 h 14"/>
                <a:gd name="T6" fmla="*/ 40 w 50"/>
                <a:gd name="T7" fmla="*/ 10 h 14"/>
                <a:gd name="T8" fmla="*/ 32 w 50"/>
                <a:gd name="T9" fmla="*/ 12 h 14"/>
                <a:gd name="T10" fmla="*/ 26 w 50"/>
                <a:gd name="T11" fmla="*/ 14 h 14"/>
                <a:gd name="T12" fmla="*/ 26 w 50"/>
                <a:gd name="T13" fmla="*/ 14 h 14"/>
                <a:gd name="T14" fmla="*/ 18 w 50"/>
                <a:gd name="T15" fmla="*/ 12 h 14"/>
                <a:gd name="T16" fmla="*/ 12 w 50"/>
                <a:gd name="T17" fmla="*/ 10 h 14"/>
                <a:gd name="T18" fmla="*/ 6 w 50"/>
                <a:gd name="T19" fmla="*/ 8 h 14"/>
                <a:gd name="T20" fmla="*/ 0 w 50"/>
                <a:gd name="T21" fmla="*/ 4 h 14"/>
                <a:gd name="T22" fmla="*/ 0 w 50"/>
                <a:gd name="T23" fmla="*/ 4 h 14"/>
                <a:gd name="T24" fmla="*/ 50 w 50"/>
                <a:gd name="T25" fmla="*/ 0 h 14"/>
                <a:gd name="T26" fmla="*/ 50 w 50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4">
                  <a:moveTo>
                    <a:pt x="50" y="0"/>
                  </a:moveTo>
                  <a:lnTo>
                    <a:pt x="50" y="0"/>
                  </a:lnTo>
                  <a:lnTo>
                    <a:pt x="46" y="6"/>
                  </a:lnTo>
                  <a:lnTo>
                    <a:pt x="40" y="10"/>
                  </a:lnTo>
                  <a:lnTo>
                    <a:pt x="32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8" y="12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709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3" name="Freeform 134"/>
            <p:cNvSpPr>
              <a:spLocks/>
            </p:cNvSpPr>
            <p:nvPr/>
          </p:nvSpPr>
          <p:spPr bwMode="auto">
            <a:xfrm>
              <a:off x="2967" y="2276"/>
              <a:ext cx="122" cy="28"/>
            </a:xfrm>
            <a:custGeom>
              <a:avLst/>
              <a:gdLst>
                <a:gd name="T0" fmla="*/ 122 w 122"/>
                <a:gd name="T1" fmla="*/ 28 h 28"/>
                <a:gd name="T2" fmla="*/ 122 w 122"/>
                <a:gd name="T3" fmla="*/ 28 h 28"/>
                <a:gd name="T4" fmla="*/ 112 w 122"/>
                <a:gd name="T5" fmla="*/ 20 h 28"/>
                <a:gd name="T6" fmla="*/ 100 w 122"/>
                <a:gd name="T7" fmla="*/ 12 h 28"/>
                <a:gd name="T8" fmla="*/ 84 w 122"/>
                <a:gd name="T9" fmla="*/ 6 h 28"/>
                <a:gd name="T10" fmla="*/ 66 w 122"/>
                <a:gd name="T11" fmla="*/ 2 h 28"/>
                <a:gd name="T12" fmla="*/ 46 w 122"/>
                <a:gd name="T13" fmla="*/ 0 h 28"/>
                <a:gd name="T14" fmla="*/ 36 w 122"/>
                <a:gd name="T15" fmla="*/ 2 h 28"/>
                <a:gd name="T16" fmla="*/ 24 w 122"/>
                <a:gd name="T17" fmla="*/ 4 h 28"/>
                <a:gd name="T18" fmla="*/ 12 w 122"/>
                <a:gd name="T19" fmla="*/ 8 h 28"/>
                <a:gd name="T20" fmla="*/ 2 w 122"/>
                <a:gd name="T21" fmla="*/ 14 h 28"/>
                <a:gd name="T22" fmla="*/ 2 w 122"/>
                <a:gd name="T23" fmla="*/ 14 h 28"/>
                <a:gd name="T24" fmla="*/ 0 w 122"/>
                <a:gd name="T25" fmla="*/ 20 h 28"/>
                <a:gd name="T26" fmla="*/ 0 w 122"/>
                <a:gd name="T27" fmla="*/ 20 h 28"/>
                <a:gd name="T28" fmla="*/ 12 w 122"/>
                <a:gd name="T29" fmla="*/ 14 h 28"/>
                <a:gd name="T30" fmla="*/ 22 w 122"/>
                <a:gd name="T31" fmla="*/ 10 h 28"/>
                <a:gd name="T32" fmla="*/ 32 w 122"/>
                <a:gd name="T33" fmla="*/ 8 h 28"/>
                <a:gd name="T34" fmla="*/ 44 w 122"/>
                <a:gd name="T35" fmla="*/ 6 h 28"/>
                <a:gd name="T36" fmla="*/ 64 w 122"/>
                <a:gd name="T37" fmla="*/ 6 h 28"/>
                <a:gd name="T38" fmla="*/ 80 w 122"/>
                <a:gd name="T39" fmla="*/ 8 h 28"/>
                <a:gd name="T40" fmla="*/ 96 w 122"/>
                <a:gd name="T41" fmla="*/ 14 h 28"/>
                <a:gd name="T42" fmla="*/ 108 w 122"/>
                <a:gd name="T43" fmla="*/ 18 h 28"/>
                <a:gd name="T44" fmla="*/ 118 w 122"/>
                <a:gd name="T45" fmla="*/ 24 h 28"/>
                <a:gd name="T46" fmla="*/ 116 w 122"/>
                <a:gd name="T47" fmla="*/ 26 h 28"/>
                <a:gd name="T48" fmla="*/ 116 w 122"/>
                <a:gd name="T49" fmla="*/ 26 h 28"/>
                <a:gd name="T50" fmla="*/ 122 w 122"/>
                <a:gd name="T51" fmla="*/ 28 h 28"/>
                <a:gd name="T52" fmla="*/ 122 w 122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" h="28">
                  <a:moveTo>
                    <a:pt x="122" y="28"/>
                  </a:moveTo>
                  <a:lnTo>
                    <a:pt x="122" y="28"/>
                  </a:lnTo>
                  <a:lnTo>
                    <a:pt x="112" y="20"/>
                  </a:lnTo>
                  <a:lnTo>
                    <a:pt x="100" y="12"/>
                  </a:lnTo>
                  <a:lnTo>
                    <a:pt x="84" y="6"/>
                  </a:lnTo>
                  <a:lnTo>
                    <a:pt x="66" y="2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4" y="4"/>
                  </a:lnTo>
                  <a:lnTo>
                    <a:pt x="12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2" y="14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44" y="6"/>
                  </a:lnTo>
                  <a:lnTo>
                    <a:pt x="64" y="6"/>
                  </a:lnTo>
                  <a:lnTo>
                    <a:pt x="80" y="8"/>
                  </a:lnTo>
                  <a:lnTo>
                    <a:pt x="96" y="14"/>
                  </a:lnTo>
                  <a:lnTo>
                    <a:pt x="108" y="18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22" y="28"/>
                  </a:lnTo>
                  <a:lnTo>
                    <a:pt x="122" y="28"/>
                  </a:lnTo>
                  <a:close/>
                </a:path>
              </a:pathLst>
            </a:custGeom>
            <a:solidFill>
              <a:srgbClr val="BBB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4" name="Freeform 135"/>
            <p:cNvSpPr>
              <a:spLocks/>
            </p:cNvSpPr>
            <p:nvPr/>
          </p:nvSpPr>
          <p:spPr bwMode="auto">
            <a:xfrm>
              <a:off x="2967" y="2252"/>
              <a:ext cx="162" cy="136"/>
            </a:xfrm>
            <a:custGeom>
              <a:avLst/>
              <a:gdLst>
                <a:gd name="T0" fmla="*/ 38 w 162"/>
                <a:gd name="T1" fmla="*/ 6 h 136"/>
                <a:gd name="T2" fmla="*/ 38 w 162"/>
                <a:gd name="T3" fmla="*/ 6 h 136"/>
                <a:gd name="T4" fmla="*/ 162 w 162"/>
                <a:gd name="T5" fmla="*/ 0 h 136"/>
                <a:gd name="T6" fmla="*/ 162 w 162"/>
                <a:gd name="T7" fmla="*/ 0 h 136"/>
                <a:gd name="T8" fmla="*/ 160 w 162"/>
                <a:gd name="T9" fmla="*/ 4 h 136"/>
                <a:gd name="T10" fmla="*/ 160 w 162"/>
                <a:gd name="T11" fmla="*/ 4 h 136"/>
                <a:gd name="T12" fmla="*/ 44 w 162"/>
                <a:gd name="T13" fmla="*/ 10 h 136"/>
                <a:gd name="T14" fmla="*/ 44 w 162"/>
                <a:gd name="T15" fmla="*/ 10 h 136"/>
                <a:gd name="T16" fmla="*/ 36 w 162"/>
                <a:gd name="T17" fmla="*/ 12 h 136"/>
                <a:gd name="T18" fmla="*/ 28 w 162"/>
                <a:gd name="T19" fmla="*/ 16 h 136"/>
                <a:gd name="T20" fmla="*/ 22 w 162"/>
                <a:gd name="T21" fmla="*/ 20 h 136"/>
                <a:gd name="T22" fmla="*/ 16 w 162"/>
                <a:gd name="T23" fmla="*/ 26 h 136"/>
                <a:gd name="T24" fmla="*/ 12 w 162"/>
                <a:gd name="T25" fmla="*/ 32 h 136"/>
                <a:gd name="T26" fmla="*/ 8 w 162"/>
                <a:gd name="T27" fmla="*/ 40 h 136"/>
                <a:gd name="T28" fmla="*/ 6 w 162"/>
                <a:gd name="T29" fmla="*/ 48 h 136"/>
                <a:gd name="T30" fmla="*/ 6 w 162"/>
                <a:gd name="T31" fmla="*/ 56 h 136"/>
                <a:gd name="T32" fmla="*/ 10 w 162"/>
                <a:gd name="T33" fmla="*/ 106 h 136"/>
                <a:gd name="T34" fmla="*/ 10 w 162"/>
                <a:gd name="T35" fmla="*/ 106 h 136"/>
                <a:gd name="T36" fmla="*/ 10 w 162"/>
                <a:gd name="T37" fmla="*/ 116 h 136"/>
                <a:gd name="T38" fmla="*/ 12 w 162"/>
                <a:gd name="T39" fmla="*/ 124 h 136"/>
                <a:gd name="T40" fmla="*/ 16 w 162"/>
                <a:gd name="T41" fmla="*/ 130 h 136"/>
                <a:gd name="T42" fmla="*/ 22 w 162"/>
                <a:gd name="T43" fmla="*/ 136 h 136"/>
                <a:gd name="T44" fmla="*/ 22 w 162"/>
                <a:gd name="T45" fmla="*/ 136 h 136"/>
                <a:gd name="T46" fmla="*/ 14 w 162"/>
                <a:gd name="T47" fmla="*/ 130 h 136"/>
                <a:gd name="T48" fmla="*/ 8 w 162"/>
                <a:gd name="T49" fmla="*/ 122 h 136"/>
                <a:gd name="T50" fmla="*/ 4 w 162"/>
                <a:gd name="T51" fmla="*/ 112 h 136"/>
                <a:gd name="T52" fmla="*/ 4 w 162"/>
                <a:gd name="T53" fmla="*/ 102 h 136"/>
                <a:gd name="T54" fmla="*/ 0 w 162"/>
                <a:gd name="T55" fmla="*/ 52 h 136"/>
                <a:gd name="T56" fmla="*/ 0 w 162"/>
                <a:gd name="T57" fmla="*/ 52 h 136"/>
                <a:gd name="T58" fmla="*/ 0 w 162"/>
                <a:gd name="T59" fmla="*/ 42 h 136"/>
                <a:gd name="T60" fmla="*/ 2 w 162"/>
                <a:gd name="T61" fmla="*/ 34 h 136"/>
                <a:gd name="T62" fmla="*/ 6 w 162"/>
                <a:gd name="T63" fmla="*/ 26 h 136"/>
                <a:gd name="T64" fmla="*/ 10 w 162"/>
                <a:gd name="T65" fmla="*/ 20 h 136"/>
                <a:gd name="T66" fmla="*/ 16 w 162"/>
                <a:gd name="T67" fmla="*/ 14 h 136"/>
                <a:gd name="T68" fmla="*/ 22 w 162"/>
                <a:gd name="T69" fmla="*/ 10 h 136"/>
                <a:gd name="T70" fmla="*/ 30 w 162"/>
                <a:gd name="T71" fmla="*/ 8 h 136"/>
                <a:gd name="T72" fmla="*/ 38 w 162"/>
                <a:gd name="T73" fmla="*/ 6 h 136"/>
                <a:gd name="T74" fmla="*/ 38 w 162"/>
                <a:gd name="T7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2" h="136">
                  <a:moveTo>
                    <a:pt x="38" y="6"/>
                  </a:moveTo>
                  <a:lnTo>
                    <a:pt x="38" y="6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2"/>
                  </a:lnTo>
                  <a:lnTo>
                    <a:pt x="28" y="16"/>
                  </a:lnTo>
                  <a:lnTo>
                    <a:pt x="22" y="20"/>
                  </a:lnTo>
                  <a:lnTo>
                    <a:pt x="16" y="26"/>
                  </a:lnTo>
                  <a:lnTo>
                    <a:pt x="12" y="32"/>
                  </a:lnTo>
                  <a:lnTo>
                    <a:pt x="8" y="40"/>
                  </a:lnTo>
                  <a:lnTo>
                    <a:pt x="6" y="48"/>
                  </a:lnTo>
                  <a:lnTo>
                    <a:pt x="6" y="56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0" y="116"/>
                  </a:lnTo>
                  <a:lnTo>
                    <a:pt x="12" y="124"/>
                  </a:lnTo>
                  <a:lnTo>
                    <a:pt x="16" y="130"/>
                  </a:lnTo>
                  <a:lnTo>
                    <a:pt x="22" y="136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2"/>
                  </a:lnTo>
                  <a:lnTo>
                    <a:pt x="4" y="112"/>
                  </a:lnTo>
                  <a:lnTo>
                    <a:pt x="4" y="10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6" y="26"/>
                  </a:lnTo>
                  <a:lnTo>
                    <a:pt x="10" y="20"/>
                  </a:lnTo>
                  <a:lnTo>
                    <a:pt x="16" y="14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8" y="6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5" name="Freeform 136"/>
            <p:cNvSpPr>
              <a:spLocks/>
            </p:cNvSpPr>
            <p:nvPr/>
          </p:nvSpPr>
          <p:spPr bwMode="auto">
            <a:xfrm>
              <a:off x="3277" y="2416"/>
              <a:ext cx="86" cy="184"/>
            </a:xfrm>
            <a:custGeom>
              <a:avLst/>
              <a:gdLst>
                <a:gd name="T0" fmla="*/ 86 w 86"/>
                <a:gd name="T1" fmla="*/ 158 h 184"/>
                <a:gd name="T2" fmla="*/ 82 w 86"/>
                <a:gd name="T3" fmla="*/ 14 h 184"/>
                <a:gd name="T4" fmla="*/ 60 w 86"/>
                <a:gd name="T5" fmla="*/ 2 h 184"/>
                <a:gd name="T6" fmla="*/ 60 w 86"/>
                <a:gd name="T7" fmla="*/ 2 h 184"/>
                <a:gd name="T8" fmla="*/ 54 w 86"/>
                <a:gd name="T9" fmla="*/ 0 h 184"/>
                <a:gd name="T10" fmla="*/ 52 w 86"/>
                <a:gd name="T11" fmla="*/ 0 h 184"/>
                <a:gd name="T12" fmla="*/ 0 w 86"/>
                <a:gd name="T13" fmla="*/ 184 h 184"/>
                <a:gd name="T14" fmla="*/ 0 w 86"/>
                <a:gd name="T15" fmla="*/ 184 h 184"/>
                <a:gd name="T16" fmla="*/ 22 w 86"/>
                <a:gd name="T17" fmla="*/ 180 h 184"/>
                <a:gd name="T18" fmla="*/ 42 w 86"/>
                <a:gd name="T19" fmla="*/ 178 h 184"/>
                <a:gd name="T20" fmla="*/ 50 w 86"/>
                <a:gd name="T21" fmla="*/ 178 h 184"/>
                <a:gd name="T22" fmla="*/ 56 w 86"/>
                <a:gd name="T23" fmla="*/ 178 h 184"/>
                <a:gd name="T24" fmla="*/ 56 w 86"/>
                <a:gd name="T25" fmla="*/ 178 h 184"/>
                <a:gd name="T26" fmla="*/ 70 w 86"/>
                <a:gd name="T27" fmla="*/ 184 h 184"/>
                <a:gd name="T28" fmla="*/ 74 w 86"/>
                <a:gd name="T29" fmla="*/ 182 h 184"/>
                <a:gd name="T30" fmla="*/ 78 w 86"/>
                <a:gd name="T31" fmla="*/ 180 h 184"/>
                <a:gd name="T32" fmla="*/ 78 w 86"/>
                <a:gd name="T33" fmla="*/ 180 h 184"/>
                <a:gd name="T34" fmla="*/ 86 w 86"/>
                <a:gd name="T35" fmla="*/ 158 h 184"/>
                <a:gd name="T36" fmla="*/ 86 w 86"/>
                <a:gd name="T37" fmla="*/ 15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84">
                  <a:moveTo>
                    <a:pt x="86" y="158"/>
                  </a:moveTo>
                  <a:lnTo>
                    <a:pt x="82" y="14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2" y="180"/>
                  </a:lnTo>
                  <a:lnTo>
                    <a:pt x="42" y="178"/>
                  </a:lnTo>
                  <a:lnTo>
                    <a:pt x="50" y="178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70" y="184"/>
                  </a:lnTo>
                  <a:lnTo>
                    <a:pt x="74" y="182"/>
                  </a:lnTo>
                  <a:lnTo>
                    <a:pt x="78" y="180"/>
                  </a:lnTo>
                  <a:lnTo>
                    <a:pt x="78" y="180"/>
                  </a:lnTo>
                  <a:lnTo>
                    <a:pt x="86" y="158"/>
                  </a:lnTo>
                  <a:lnTo>
                    <a:pt x="86" y="15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6" name="Freeform 137"/>
            <p:cNvSpPr>
              <a:spLocks/>
            </p:cNvSpPr>
            <p:nvPr/>
          </p:nvSpPr>
          <p:spPr bwMode="auto">
            <a:xfrm>
              <a:off x="3247" y="2416"/>
              <a:ext cx="88" cy="222"/>
            </a:xfrm>
            <a:custGeom>
              <a:avLst/>
              <a:gdLst>
                <a:gd name="T0" fmla="*/ 84 w 88"/>
                <a:gd name="T1" fmla="*/ 0 h 222"/>
                <a:gd name="T2" fmla="*/ 0 w 88"/>
                <a:gd name="T3" fmla="*/ 222 h 222"/>
                <a:gd name="T4" fmla="*/ 88 w 88"/>
                <a:gd name="T5" fmla="*/ 162 h 222"/>
                <a:gd name="T6" fmla="*/ 84 w 88"/>
                <a:gd name="T7" fmla="*/ 0 h 222"/>
                <a:gd name="T8" fmla="*/ 84 w 88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2">
                  <a:moveTo>
                    <a:pt x="84" y="0"/>
                  </a:moveTo>
                  <a:lnTo>
                    <a:pt x="0" y="222"/>
                  </a:lnTo>
                  <a:lnTo>
                    <a:pt x="88" y="162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7" name="Freeform 138"/>
            <p:cNvSpPr>
              <a:spLocks/>
            </p:cNvSpPr>
            <p:nvPr/>
          </p:nvSpPr>
          <p:spPr bwMode="auto">
            <a:xfrm>
              <a:off x="3313" y="2320"/>
              <a:ext cx="160" cy="328"/>
            </a:xfrm>
            <a:custGeom>
              <a:avLst/>
              <a:gdLst>
                <a:gd name="T0" fmla="*/ 120 w 160"/>
                <a:gd name="T1" fmla="*/ 196 h 328"/>
                <a:gd name="T2" fmla="*/ 146 w 160"/>
                <a:gd name="T3" fmla="*/ 166 h 328"/>
                <a:gd name="T4" fmla="*/ 158 w 160"/>
                <a:gd name="T5" fmla="*/ 152 h 328"/>
                <a:gd name="T6" fmla="*/ 160 w 160"/>
                <a:gd name="T7" fmla="*/ 148 h 328"/>
                <a:gd name="T8" fmla="*/ 150 w 160"/>
                <a:gd name="T9" fmla="*/ 94 h 328"/>
                <a:gd name="T10" fmla="*/ 134 w 160"/>
                <a:gd name="T11" fmla="*/ 34 h 328"/>
                <a:gd name="T12" fmla="*/ 122 w 160"/>
                <a:gd name="T13" fmla="*/ 10 h 328"/>
                <a:gd name="T14" fmla="*/ 114 w 160"/>
                <a:gd name="T15" fmla="*/ 0 h 328"/>
                <a:gd name="T16" fmla="*/ 110 w 160"/>
                <a:gd name="T17" fmla="*/ 0 h 328"/>
                <a:gd name="T18" fmla="*/ 104 w 160"/>
                <a:gd name="T19" fmla="*/ 10 h 328"/>
                <a:gd name="T20" fmla="*/ 100 w 160"/>
                <a:gd name="T21" fmla="*/ 24 h 328"/>
                <a:gd name="T22" fmla="*/ 100 w 160"/>
                <a:gd name="T23" fmla="*/ 40 h 328"/>
                <a:gd name="T24" fmla="*/ 106 w 160"/>
                <a:gd name="T25" fmla="*/ 52 h 328"/>
                <a:gd name="T26" fmla="*/ 108 w 160"/>
                <a:gd name="T27" fmla="*/ 66 h 328"/>
                <a:gd name="T28" fmla="*/ 104 w 160"/>
                <a:gd name="T29" fmla="*/ 60 h 328"/>
                <a:gd name="T30" fmla="*/ 84 w 160"/>
                <a:gd name="T31" fmla="*/ 40 h 328"/>
                <a:gd name="T32" fmla="*/ 68 w 160"/>
                <a:gd name="T33" fmla="*/ 32 h 328"/>
                <a:gd name="T34" fmla="*/ 60 w 160"/>
                <a:gd name="T35" fmla="*/ 32 h 328"/>
                <a:gd name="T36" fmla="*/ 38 w 160"/>
                <a:gd name="T37" fmla="*/ 42 h 328"/>
                <a:gd name="T38" fmla="*/ 24 w 160"/>
                <a:gd name="T39" fmla="*/ 52 h 328"/>
                <a:gd name="T40" fmla="*/ 10 w 160"/>
                <a:gd name="T41" fmla="*/ 64 h 328"/>
                <a:gd name="T42" fmla="*/ 4 w 160"/>
                <a:gd name="T43" fmla="*/ 76 h 328"/>
                <a:gd name="T44" fmla="*/ 8 w 160"/>
                <a:gd name="T45" fmla="*/ 82 h 328"/>
                <a:gd name="T46" fmla="*/ 10 w 160"/>
                <a:gd name="T47" fmla="*/ 82 h 328"/>
                <a:gd name="T48" fmla="*/ 20 w 160"/>
                <a:gd name="T49" fmla="*/ 82 h 328"/>
                <a:gd name="T50" fmla="*/ 4 w 160"/>
                <a:gd name="T51" fmla="*/ 104 h 328"/>
                <a:gd name="T52" fmla="*/ 0 w 160"/>
                <a:gd name="T53" fmla="*/ 112 h 328"/>
                <a:gd name="T54" fmla="*/ 4 w 160"/>
                <a:gd name="T55" fmla="*/ 120 h 328"/>
                <a:gd name="T56" fmla="*/ 8 w 160"/>
                <a:gd name="T57" fmla="*/ 122 h 328"/>
                <a:gd name="T58" fmla="*/ 14 w 160"/>
                <a:gd name="T59" fmla="*/ 120 h 328"/>
                <a:gd name="T60" fmla="*/ 28 w 160"/>
                <a:gd name="T61" fmla="*/ 112 h 328"/>
                <a:gd name="T62" fmla="*/ 8 w 160"/>
                <a:gd name="T63" fmla="*/ 130 h 328"/>
                <a:gd name="T64" fmla="*/ 4 w 160"/>
                <a:gd name="T65" fmla="*/ 136 h 328"/>
                <a:gd name="T66" fmla="*/ 4 w 160"/>
                <a:gd name="T67" fmla="*/ 146 h 328"/>
                <a:gd name="T68" fmla="*/ 12 w 160"/>
                <a:gd name="T69" fmla="*/ 152 h 328"/>
                <a:gd name="T70" fmla="*/ 24 w 160"/>
                <a:gd name="T71" fmla="*/ 154 h 328"/>
                <a:gd name="T72" fmla="*/ 30 w 160"/>
                <a:gd name="T73" fmla="*/ 150 h 328"/>
                <a:gd name="T74" fmla="*/ 36 w 160"/>
                <a:gd name="T75" fmla="*/ 144 h 328"/>
                <a:gd name="T76" fmla="*/ 40 w 160"/>
                <a:gd name="T77" fmla="*/ 130 h 328"/>
                <a:gd name="T78" fmla="*/ 44 w 160"/>
                <a:gd name="T79" fmla="*/ 122 h 328"/>
                <a:gd name="T80" fmla="*/ 56 w 160"/>
                <a:gd name="T81" fmla="*/ 158 h 328"/>
                <a:gd name="T82" fmla="*/ 54 w 160"/>
                <a:gd name="T83" fmla="*/ 188 h 328"/>
                <a:gd name="T84" fmla="*/ 52 w 160"/>
                <a:gd name="T85" fmla="*/ 198 h 328"/>
                <a:gd name="T86" fmla="*/ 50 w 160"/>
                <a:gd name="T87" fmla="*/ 252 h 328"/>
                <a:gd name="T88" fmla="*/ 48 w 160"/>
                <a:gd name="T89" fmla="*/ 264 h 328"/>
                <a:gd name="T90" fmla="*/ 38 w 160"/>
                <a:gd name="T91" fmla="*/ 300 h 328"/>
                <a:gd name="T92" fmla="*/ 32 w 160"/>
                <a:gd name="T93" fmla="*/ 318 h 328"/>
                <a:gd name="T94" fmla="*/ 34 w 160"/>
                <a:gd name="T95" fmla="*/ 326 h 328"/>
                <a:gd name="T96" fmla="*/ 36 w 160"/>
                <a:gd name="T97" fmla="*/ 328 h 328"/>
                <a:gd name="T98" fmla="*/ 44 w 160"/>
                <a:gd name="T99" fmla="*/ 326 h 328"/>
                <a:gd name="T100" fmla="*/ 70 w 160"/>
                <a:gd name="T101" fmla="*/ 306 h 328"/>
                <a:gd name="T102" fmla="*/ 82 w 160"/>
                <a:gd name="T103" fmla="*/ 292 h 328"/>
                <a:gd name="T104" fmla="*/ 84 w 160"/>
                <a:gd name="T105" fmla="*/ 284 h 328"/>
                <a:gd name="T106" fmla="*/ 80 w 160"/>
                <a:gd name="T107" fmla="*/ 264 h 328"/>
                <a:gd name="T108" fmla="*/ 82 w 160"/>
                <a:gd name="T109" fmla="*/ 254 h 328"/>
                <a:gd name="T110" fmla="*/ 120 w 160"/>
                <a:gd name="T111" fmla="*/ 19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" h="328">
                  <a:moveTo>
                    <a:pt x="120" y="196"/>
                  </a:moveTo>
                  <a:lnTo>
                    <a:pt x="120" y="196"/>
                  </a:lnTo>
                  <a:lnTo>
                    <a:pt x="132" y="178"/>
                  </a:lnTo>
                  <a:lnTo>
                    <a:pt x="146" y="166"/>
                  </a:lnTo>
                  <a:lnTo>
                    <a:pt x="156" y="156"/>
                  </a:lnTo>
                  <a:lnTo>
                    <a:pt x="158" y="152"/>
                  </a:lnTo>
                  <a:lnTo>
                    <a:pt x="160" y="148"/>
                  </a:lnTo>
                  <a:lnTo>
                    <a:pt x="160" y="148"/>
                  </a:lnTo>
                  <a:lnTo>
                    <a:pt x="158" y="128"/>
                  </a:lnTo>
                  <a:lnTo>
                    <a:pt x="150" y="94"/>
                  </a:lnTo>
                  <a:lnTo>
                    <a:pt x="142" y="58"/>
                  </a:lnTo>
                  <a:lnTo>
                    <a:pt x="134" y="34"/>
                  </a:lnTo>
                  <a:lnTo>
                    <a:pt x="134" y="34"/>
                  </a:lnTo>
                  <a:lnTo>
                    <a:pt x="122" y="10"/>
                  </a:lnTo>
                  <a:lnTo>
                    <a:pt x="116" y="2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6" y="4"/>
                  </a:lnTo>
                  <a:lnTo>
                    <a:pt x="104" y="10"/>
                  </a:lnTo>
                  <a:lnTo>
                    <a:pt x="100" y="16"/>
                  </a:lnTo>
                  <a:lnTo>
                    <a:pt x="100" y="24"/>
                  </a:lnTo>
                  <a:lnTo>
                    <a:pt x="98" y="32"/>
                  </a:lnTo>
                  <a:lnTo>
                    <a:pt x="100" y="40"/>
                  </a:lnTo>
                  <a:lnTo>
                    <a:pt x="102" y="46"/>
                  </a:lnTo>
                  <a:lnTo>
                    <a:pt x="106" y="52"/>
                  </a:lnTo>
                  <a:lnTo>
                    <a:pt x="106" y="52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4" y="60"/>
                  </a:lnTo>
                  <a:lnTo>
                    <a:pt x="90" y="48"/>
                  </a:lnTo>
                  <a:lnTo>
                    <a:pt x="84" y="40"/>
                  </a:lnTo>
                  <a:lnTo>
                    <a:pt x="76" y="36"/>
                  </a:lnTo>
                  <a:lnTo>
                    <a:pt x="68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48" y="36"/>
                  </a:lnTo>
                  <a:lnTo>
                    <a:pt x="38" y="4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8" y="56"/>
                  </a:lnTo>
                  <a:lnTo>
                    <a:pt x="10" y="64"/>
                  </a:lnTo>
                  <a:lnTo>
                    <a:pt x="6" y="72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8" y="82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4" y="90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0" y="112"/>
                  </a:lnTo>
                  <a:lnTo>
                    <a:pt x="2" y="118"/>
                  </a:lnTo>
                  <a:lnTo>
                    <a:pt x="4" y="120"/>
                  </a:lnTo>
                  <a:lnTo>
                    <a:pt x="6" y="122"/>
                  </a:lnTo>
                  <a:lnTo>
                    <a:pt x="8" y="122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26" y="114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8" y="130"/>
                  </a:lnTo>
                  <a:lnTo>
                    <a:pt x="8" y="130"/>
                  </a:lnTo>
                  <a:lnTo>
                    <a:pt x="4" y="136"/>
                  </a:lnTo>
                  <a:lnTo>
                    <a:pt x="2" y="142"/>
                  </a:lnTo>
                  <a:lnTo>
                    <a:pt x="4" y="146"/>
                  </a:lnTo>
                  <a:lnTo>
                    <a:pt x="6" y="150"/>
                  </a:lnTo>
                  <a:lnTo>
                    <a:pt x="12" y="152"/>
                  </a:lnTo>
                  <a:lnTo>
                    <a:pt x="18" y="154"/>
                  </a:lnTo>
                  <a:lnTo>
                    <a:pt x="24" y="154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34" y="148"/>
                  </a:lnTo>
                  <a:lnTo>
                    <a:pt x="36" y="144"/>
                  </a:lnTo>
                  <a:lnTo>
                    <a:pt x="38" y="136"/>
                  </a:lnTo>
                  <a:lnTo>
                    <a:pt x="40" y="130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50" y="140"/>
                  </a:lnTo>
                  <a:lnTo>
                    <a:pt x="56" y="158"/>
                  </a:lnTo>
                  <a:lnTo>
                    <a:pt x="56" y="178"/>
                  </a:lnTo>
                  <a:lnTo>
                    <a:pt x="54" y="188"/>
                  </a:lnTo>
                  <a:lnTo>
                    <a:pt x="52" y="198"/>
                  </a:lnTo>
                  <a:lnTo>
                    <a:pt x="52" y="198"/>
                  </a:lnTo>
                  <a:lnTo>
                    <a:pt x="50" y="222"/>
                  </a:lnTo>
                  <a:lnTo>
                    <a:pt x="50" y="252"/>
                  </a:lnTo>
                  <a:lnTo>
                    <a:pt x="50" y="252"/>
                  </a:lnTo>
                  <a:lnTo>
                    <a:pt x="48" y="264"/>
                  </a:lnTo>
                  <a:lnTo>
                    <a:pt x="46" y="278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2" y="318"/>
                  </a:lnTo>
                  <a:lnTo>
                    <a:pt x="32" y="324"/>
                  </a:lnTo>
                  <a:lnTo>
                    <a:pt x="34" y="326"/>
                  </a:lnTo>
                  <a:lnTo>
                    <a:pt x="36" y="328"/>
                  </a:lnTo>
                  <a:lnTo>
                    <a:pt x="36" y="328"/>
                  </a:lnTo>
                  <a:lnTo>
                    <a:pt x="40" y="328"/>
                  </a:lnTo>
                  <a:lnTo>
                    <a:pt x="44" y="326"/>
                  </a:lnTo>
                  <a:lnTo>
                    <a:pt x="58" y="318"/>
                  </a:lnTo>
                  <a:lnTo>
                    <a:pt x="70" y="306"/>
                  </a:lnTo>
                  <a:lnTo>
                    <a:pt x="82" y="292"/>
                  </a:lnTo>
                  <a:lnTo>
                    <a:pt x="82" y="292"/>
                  </a:lnTo>
                  <a:lnTo>
                    <a:pt x="84" y="290"/>
                  </a:lnTo>
                  <a:lnTo>
                    <a:pt x="84" y="284"/>
                  </a:lnTo>
                  <a:lnTo>
                    <a:pt x="82" y="274"/>
                  </a:lnTo>
                  <a:lnTo>
                    <a:pt x="80" y="264"/>
                  </a:lnTo>
                  <a:lnTo>
                    <a:pt x="82" y="258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120" y="196"/>
                  </a:lnTo>
                  <a:lnTo>
                    <a:pt x="120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8" name="Freeform 139"/>
            <p:cNvSpPr>
              <a:spLocks noEditPoints="1"/>
            </p:cNvSpPr>
            <p:nvPr/>
          </p:nvSpPr>
          <p:spPr bwMode="auto">
            <a:xfrm>
              <a:off x="3307" y="2314"/>
              <a:ext cx="174" cy="342"/>
            </a:xfrm>
            <a:custGeom>
              <a:avLst/>
              <a:gdLst>
                <a:gd name="T0" fmla="*/ 114 w 174"/>
                <a:gd name="T1" fmla="*/ 2 h 342"/>
                <a:gd name="T2" fmla="*/ 102 w 174"/>
                <a:gd name="T3" fmla="*/ 14 h 342"/>
                <a:gd name="T4" fmla="*/ 98 w 174"/>
                <a:gd name="T5" fmla="*/ 26 h 342"/>
                <a:gd name="T6" fmla="*/ 98 w 174"/>
                <a:gd name="T7" fmla="*/ 38 h 342"/>
                <a:gd name="T8" fmla="*/ 98 w 174"/>
                <a:gd name="T9" fmla="*/ 44 h 342"/>
                <a:gd name="T10" fmla="*/ 82 w 174"/>
                <a:gd name="T11" fmla="*/ 34 h 342"/>
                <a:gd name="T12" fmla="*/ 64 w 174"/>
                <a:gd name="T13" fmla="*/ 30 h 342"/>
                <a:gd name="T14" fmla="*/ 54 w 174"/>
                <a:gd name="T15" fmla="*/ 34 h 342"/>
                <a:gd name="T16" fmla="*/ 34 w 174"/>
                <a:gd name="T17" fmla="*/ 46 h 342"/>
                <a:gd name="T18" fmla="*/ 28 w 174"/>
                <a:gd name="T19" fmla="*/ 50 h 342"/>
                <a:gd name="T20" fmla="*/ 12 w 174"/>
                <a:gd name="T21" fmla="*/ 62 h 342"/>
                <a:gd name="T22" fmla="*/ 4 w 174"/>
                <a:gd name="T23" fmla="*/ 76 h 342"/>
                <a:gd name="T24" fmla="*/ 2 w 174"/>
                <a:gd name="T25" fmla="*/ 82 h 342"/>
                <a:gd name="T26" fmla="*/ 4 w 174"/>
                <a:gd name="T27" fmla="*/ 86 h 342"/>
                <a:gd name="T28" fmla="*/ 12 w 174"/>
                <a:gd name="T29" fmla="*/ 96 h 342"/>
                <a:gd name="T30" fmla="*/ 4 w 174"/>
                <a:gd name="T31" fmla="*/ 106 h 342"/>
                <a:gd name="T32" fmla="*/ 0 w 174"/>
                <a:gd name="T33" fmla="*/ 112 h 342"/>
                <a:gd name="T34" fmla="*/ 0 w 174"/>
                <a:gd name="T35" fmla="*/ 120 h 342"/>
                <a:gd name="T36" fmla="*/ 4 w 174"/>
                <a:gd name="T37" fmla="*/ 132 h 342"/>
                <a:gd name="T38" fmla="*/ 6 w 174"/>
                <a:gd name="T39" fmla="*/ 134 h 342"/>
                <a:gd name="T40" fmla="*/ 2 w 174"/>
                <a:gd name="T41" fmla="*/ 142 h 342"/>
                <a:gd name="T42" fmla="*/ 0 w 174"/>
                <a:gd name="T43" fmla="*/ 148 h 342"/>
                <a:gd name="T44" fmla="*/ 4 w 174"/>
                <a:gd name="T45" fmla="*/ 158 h 342"/>
                <a:gd name="T46" fmla="*/ 10 w 174"/>
                <a:gd name="T47" fmla="*/ 164 h 342"/>
                <a:gd name="T48" fmla="*/ 30 w 174"/>
                <a:gd name="T49" fmla="*/ 166 h 342"/>
                <a:gd name="T50" fmla="*/ 40 w 174"/>
                <a:gd name="T51" fmla="*/ 162 h 342"/>
                <a:gd name="T52" fmla="*/ 50 w 174"/>
                <a:gd name="T53" fmla="*/ 150 h 342"/>
                <a:gd name="T54" fmla="*/ 54 w 174"/>
                <a:gd name="T55" fmla="*/ 164 h 342"/>
                <a:gd name="T56" fmla="*/ 54 w 174"/>
                <a:gd name="T57" fmla="*/ 178 h 342"/>
                <a:gd name="T58" fmla="*/ 50 w 174"/>
                <a:gd name="T59" fmla="*/ 202 h 342"/>
                <a:gd name="T60" fmla="*/ 50 w 174"/>
                <a:gd name="T61" fmla="*/ 204 h 342"/>
                <a:gd name="T62" fmla="*/ 50 w 174"/>
                <a:gd name="T63" fmla="*/ 226 h 342"/>
                <a:gd name="T64" fmla="*/ 48 w 174"/>
                <a:gd name="T65" fmla="*/ 254 h 342"/>
                <a:gd name="T66" fmla="*/ 48 w 174"/>
                <a:gd name="T67" fmla="*/ 258 h 342"/>
                <a:gd name="T68" fmla="*/ 44 w 174"/>
                <a:gd name="T69" fmla="*/ 282 h 342"/>
                <a:gd name="T70" fmla="*/ 36 w 174"/>
                <a:gd name="T71" fmla="*/ 304 h 342"/>
                <a:gd name="T72" fmla="*/ 30 w 174"/>
                <a:gd name="T73" fmla="*/ 328 h 342"/>
                <a:gd name="T74" fmla="*/ 32 w 174"/>
                <a:gd name="T75" fmla="*/ 336 h 342"/>
                <a:gd name="T76" fmla="*/ 40 w 174"/>
                <a:gd name="T77" fmla="*/ 340 h 342"/>
                <a:gd name="T78" fmla="*/ 52 w 174"/>
                <a:gd name="T79" fmla="*/ 338 h 342"/>
                <a:gd name="T80" fmla="*/ 82 w 174"/>
                <a:gd name="T81" fmla="*/ 316 h 342"/>
                <a:gd name="T82" fmla="*/ 94 w 174"/>
                <a:gd name="T83" fmla="*/ 304 h 342"/>
                <a:gd name="T84" fmla="*/ 98 w 174"/>
                <a:gd name="T85" fmla="*/ 292 h 342"/>
                <a:gd name="T86" fmla="*/ 96 w 174"/>
                <a:gd name="T87" fmla="*/ 278 h 342"/>
                <a:gd name="T88" fmla="*/ 96 w 174"/>
                <a:gd name="T89" fmla="*/ 264 h 342"/>
                <a:gd name="T90" fmla="*/ 134 w 174"/>
                <a:gd name="T91" fmla="*/ 206 h 342"/>
                <a:gd name="T92" fmla="*/ 134 w 174"/>
                <a:gd name="T93" fmla="*/ 206 h 342"/>
                <a:gd name="T94" fmla="*/ 146 w 174"/>
                <a:gd name="T95" fmla="*/ 188 h 342"/>
                <a:gd name="T96" fmla="*/ 158 w 174"/>
                <a:gd name="T97" fmla="*/ 176 h 342"/>
                <a:gd name="T98" fmla="*/ 172 w 174"/>
                <a:gd name="T99" fmla="*/ 160 h 342"/>
                <a:gd name="T100" fmla="*/ 174 w 174"/>
                <a:gd name="T101" fmla="*/ 154 h 342"/>
                <a:gd name="T102" fmla="*/ 172 w 174"/>
                <a:gd name="T103" fmla="*/ 134 h 342"/>
                <a:gd name="T104" fmla="*/ 154 w 174"/>
                <a:gd name="T105" fmla="*/ 62 h 342"/>
                <a:gd name="T106" fmla="*/ 144 w 174"/>
                <a:gd name="T107" fmla="*/ 30 h 342"/>
                <a:gd name="T108" fmla="*/ 132 w 174"/>
                <a:gd name="T109" fmla="*/ 8 h 342"/>
                <a:gd name="T110" fmla="*/ 122 w 174"/>
                <a:gd name="T111" fmla="*/ 0 h 342"/>
                <a:gd name="T112" fmla="*/ 116 w 174"/>
                <a:gd name="T113" fmla="*/ 0 h 342"/>
                <a:gd name="T114" fmla="*/ 114 w 174"/>
                <a:gd name="T115" fmla="*/ 2 h 342"/>
                <a:gd name="T116" fmla="*/ 112 w 174"/>
                <a:gd name="T117" fmla="*/ 2 h 342"/>
                <a:gd name="T118" fmla="*/ 114 w 174"/>
                <a:gd name="T119" fmla="*/ 2 h 342"/>
                <a:gd name="T120" fmla="*/ 112 w 174"/>
                <a:gd name="T121" fmla="*/ 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342">
                  <a:moveTo>
                    <a:pt x="114" y="2"/>
                  </a:moveTo>
                  <a:lnTo>
                    <a:pt x="114" y="2"/>
                  </a:lnTo>
                  <a:lnTo>
                    <a:pt x="106" y="6"/>
                  </a:lnTo>
                  <a:lnTo>
                    <a:pt x="102" y="14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0" y="38"/>
                  </a:lnTo>
                  <a:lnTo>
                    <a:pt x="82" y="34"/>
                  </a:lnTo>
                  <a:lnTo>
                    <a:pt x="72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54" y="34"/>
                  </a:lnTo>
                  <a:lnTo>
                    <a:pt x="46" y="38"/>
                  </a:lnTo>
                  <a:lnTo>
                    <a:pt x="34" y="46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0" y="56"/>
                  </a:lnTo>
                  <a:lnTo>
                    <a:pt x="12" y="62"/>
                  </a:lnTo>
                  <a:lnTo>
                    <a:pt x="6" y="72"/>
                  </a:lnTo>
                  <a:lnTo>
                    <a:pt x="4" y="76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6" y="134"/>
                  </a:lnTo>
                  <a:lnTo>
                    <a:pt x="6" y="134"/>
                  </a:lnTo>
                  <a:lnTo>
                    <a:pt x="2" y="142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154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10" y="164"/>
                  </a:lnTo>
                  <a:lnTo>
                    <a:pt x="20" y="166"/>
                  </a:lnTo>
                  <a:lnTo>
                    <a:pt x="30" y="166"/>
                  </a:lnTo>
                  <a:lnTo>
                    <a:pt x="40" y="162"/>
                  </a:lnTo>
                  <a:lnTo>
                    <a:pt x="40" y="162"/>
                  </a:lnTo>
                  <a:lnTo>
                    <a:pt x="48" y="156"/>
                  </a:lnTo>
                  <a:lnTo>
                    <a:pt x="50" y="150"/>
                  </a:lnTo>
                  <a:lnTo>
                    <a:pt x="50" y="150"/>
                  </a:lnTo>
                  <a:lnTo>
                    <a:pt x="54" y="164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90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4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8"/>
                  </a:lnTo>
                  <a:lnTo>
                    <a:pt x="48" y="258"/>
                  </a:lnTo>
                  <a:lnTo>
                    <a:pt x="46" y="270"/>
                  </a:lnTo>
                  <a:lnTo>
                    <a:pt x="44" y="282"/>
                  </a:lnTo>
                  <a:lnTo>
                    <a:pt x="36" y="304"/>
                  </a:lnTo>
                  <a:lnTo>
                    <a:pt x="36" y="304"/>
                  </a:lnTo>
                  <a:lnTo>
                    <a:pt x="32" y="318"/>
                  </a:lnTo>
                  <a:lnTo>
                    <a:pt x="30" y="328"/>
                  </a:lnTo>
                  <a:lnTo>
                    <a:pt x="30" y="328"/>
                  </a:lnTo>
                  <a:lnTo>
                    <a:pt x="32" y="336"/>
                  </a:lnTo>
                  <a:lnTo>
                    <a:pt x="40" y="340"/>
                  </a:lnTo>
                  <a:lnTo>
                    <a:pt x="40" y="340"/>
                  </a:lnTo>
                  <a:lnTo>
                    <a:pt x="46" y="342"/>
                  </a:lnTo>
                  <a:lnTo>
                    <a:pt x="52" y="338"/>
                  </a:lnTo>
                  <a:lnTo>
                    <a:pt x="68" y="330"/>
                  </a:lnTo>
                  <a:lnTo>
                    <a:pt x="82" y="316"/>
                  </a:lnTo>
                  <a:lnTo>
                    <a:pt x="94" y="304"/>
                  </a:lnTo>
                  <a:lnTo>
                    <a:pt x="94" y="304"/>
                  </a:lnTo>
                  <a:lnTo>
                    <a:pt x="96" y="298"/>
                  </a:lnTo>
                  <a:lnTo>
                    <a:pt x="98" y="292"/>
                  </a:lnTo>
                  <a:lnTo>
                    <a:pt x="96" y="278"/>
                  </a:lnTo>
                  <a:lnTo>
                    <a:pt x="96" y="278"/>
                  </a:lnTo>
                  <a:lnTo>
                    <a:pt x="94" y="270"/>
                  </a:lnTo>
                  <a:lnTo>
                    <a:pt x="96" y="264"/>
                  </a:lnTo>
                  <a:lnTo>
                    <a:pt x="96" y="264"/>
                  </a:lnTo>
                  <a:lnTo>
                    <a:pt x="134" y="206"/>
                  </a:lnTo>
                  <a:lnTo>
                    <a:pt x="134" y="206"/>
                  </a:lnTo>
                  <a:lnTo>
                    <a:pt x="134" y="206"/>
                  </a:lnTo>
                  <a:lnTo>
                    <a:pt x="138" y="196"/>
                  </a:lnTo>
                  <a:lnTo>
                    <a:pt x="146" y="188"/>
                  </a:lnTo>
                  <a:lnTo>
                    <a:pt x="158" y="176"/>
                  </a:lnTo>
                  <a:lnTo>
                    <a:pt x="158" y="176"/>
                  </a:lnTo>
                  <a:lnTo>
                    <a:pt x="168" y="166"/>
                  </a:lnTo>
                  <a:lnTo>
                    <a:pt x="172" y="160"/>
                  </a:lnTo>
                  <a:lnTo>
                    <a:pt x="174" y="154"/>
                  </a:lnTo>
                  <a:lnTo>
                    <a:pt x="174" y="154"/>
                  </a:lnTo>
                  <a:lnTo>
                    <a:pt x="174" y="146"/>
                  </a:lnTo>
                  <a:lnTo>
                    <a:pt x="172" y="134"/>
                  </a:lnTo>
                  <a:lnTo>
                    <a:pt x="164" y="98"/>
                  </a:lnTo>
                  <a:lnTo>
                    <a:pt x="154" y="62"/>
                  </a:lnTo>
                  <a:lnTo>
                    <a:pt x="146" y="38"/>
                  </a:lnTo>
                  <a:lnTo>
                    <a:pt x="144" y="30"/>
                  </a:lnTo>
                  <a:lnTo>
                    <a:pt x="144" y="30"/>
                  </a:lnTo>
                  <a:lnTo>
                    <a:pt x="132" y="8"/>
                  </a:lnTo>
                  <a:lnTo>
                    <a:pt x="126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4" y="2"/>
                  </a:lnTo>
                  <a:lnTo>
                    <a:pt x="114" y="2"/>
                  </a:lnTo>
                  <a:close/>
                  <a:moveTo>
                    <a:pt x="112" y="2"/>
                  </a:moveTo>
                  <a:lnTo>
                    <a:pt x="112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0"/>
                  </a:lnTo>
                  <a:lnTo>
                    <a:pt x="11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9" name="Freeform 140"/>
            <p:cNvSpPr>
              <a:spLocks/>
            </p:cNvSpPr>
            <p:nvPr/>
          </p:nvSpPr>
          <p:spPr bwMode="auto">
            <a:xfrm>
              <a:off x="3313" y="2320"/>
              <a:ext cx="160" cy="328"/>
            </a:xfrm>
            <a:custGeom>
              <a:avLst/>
              <a:gdLst>
                <a:gd name="T0" fmla="*/ 120 w 160"/>
                <a:gd name="T1" fmla="*/ 196 h 328"/>
                <a:gd name="T2" fmla="*/ 146 w 160"/>
                <a:gd name="T3" fmla="*/ 166 h 328"/>
                <a:gd name="T4" fmla="*/ 158 w 160"/>
                <a:gd name="T5" fmla="*/ 152 h 328"/>
                <a:gd name="T6" fmla="*/ 160 w 160"/>
                <a:gd name="T7" fmla="*/ 148 h 328"/>
                <a:gd name="T8" fmla="*/ 150 w 160"/>
                <a:gd name="T9" fmla="*/ 94 h 328"/>
                <a:gd name="T10" fmla="*/ 134 w 160"/>
                <a:gd name="T11" fmla="*/ 34 h 328"/>
                <a:gd name="T12" fmla="*/ 122 w 160"/>
                <a:gd name="T13" fmla="*/ 10 h 328"/>
                <a:gd name="T14" fmla="*/ 114 w 160"/>
                <a:gd name="T15" fmla="*/ 0 h 328"/>
                <a:gd name="T16" fmla="*/ 110 w 160"/>
                <a:gd name="T17" fmla="*/ 0 h 328"/>
                <a:gd name="T18" fmla="*/ 104 w 160"/>
                <a:gd name="T19" fmla="*/ 10 h 328"/>
                <a:gd name="T20" fmla="*/ 100 w 160"/>
                <a:gd name="T21" fmla="*/ 24 h 328"/>
                <a:gd name="T22" fmla="*/ 100 w 160"/>
                <a:gd name="T23" fmla="*/ 40 h 328"/>
                <a:gd name="T24" fmla="*/ 106 w 160"/>
                <a:gd name="T25" fmla="*/ 52 h 328"/>
                <a:gd name="T26" fmla="*/ 108 w 160"/>
                <a:gd name="T27" fmla="*/ 66 h 328"/>
                <a:gd name="T28" fmla="*/ 104 w 160"/>
                <a:gd name="T29" fmla="*/ 60 h 328"/>
                <a:gd name="T30" fmla="*/ 84 w 160"/>
                <a:gd name="T31" fmla="*/ 40 h 328"/>
                <a:gd name="T32" fmla="*/ 68 w 160"/>
                <a:gd name="T33" fmla="*/ 32 h 328"/>
                <a:gd name="T34" fmla="*/ 60 w 160"/>
                <a:gd name="T35" fmla="*/ 32 h 328"/>
                <a:gd name="T36" fmla="*/ 38 w 160"/>
                <a:gd name="T37" fmla="*/ 42 h 328"/>
                <a:gd name="T38" fmla="*/ 24 w 160"/>
                <a:gd name="T39" fmla="*/ 52 h 328"/>
                <a:gd name="T40" fmla="*/ 10 w 160"/>
                <a:gd name="T41" fmla="*/ 64 h 328"/>
                <a:gd name="T42" fmla="*/ 4 w 160"/>
                <a:gd name="T43" fmla="*/ 76 h 328"/>
                <a:gd name="T44" fmla="*/ 8 w 160"/>
                <a:gd name="T45" fmla="*/ 82 h 328"/>
                <a:gd name="T46" fmla="*/ 10 w 160"/>
                <a:gd name="T47" fmla="*/ 82 h 328"/>
                <a:gd name="T48" fmla="*/ 20 w 160"/>
                <a:gd name="T49" fmla="*/ 82 h 328"/>
                <a:gd name="T50" fmla="*/ 4 w 160"/>
                <a:gd name="T51" fmla="*/ 104 h 328"/>
                <a:gd name="T52" fmla="*/ 0 w 160"/>
                <a:gd name="T53" fmla="*/ 112 h 328"/>
                <a:gd name="T54" fmla="*/ 4 w 160"/>
                <a:gd name="T55" fmla="*/ 120 h 328"/>
                <a:gd name="T56" fmla="*/ 8 w 160"/>
                <a:gd name="T57" fmla="*/ 122 h 328"/>
                <a:gd name="T58" fmla="*/ 14 w 160"/>
                <a:gd name="T59" fmla="*/ 120 h 328"/>
                <a:gd name="T60" fmla="*/ 28 w 160"/>
                <a:gd name="T61" fmla="*/ 112 h 328"/>
                <a:gd name="T62" fmla="*/ 8 w 160"/>
                <a:gd name="T63" fmla="*/ 130 h 328"/>
                <a:gd name="T64" fmla="*/ 4 w 160"/>
                <a:gd name="T65" fmla="*/ 136 h 328"/>
                <a:gd name="T66" fmla="*/ 4 w 160"/>
                <a:gd name="T67" fmla="*/ 146 h 328"/>
                <a:gd name="T68" fmla="*/ 12 w 160"/>
                <a:gd name="T69" fmla="*/ 152 h 328"/>
                <a:gd name="T70" fmla="*/ 24 w 160"/>
                <a:gd name="T71" fmla="*/ 154 h 328"/>
                <a:gd name="T72" fmla="*/ 30 w 160"/>
                <a:gd name="T73" fmla="*/ 150 h 328"/>
                <a:gd name="T74" fmla="*/ 36 w 160"/>
                <a:gd name="T75" fmla="*/ 144 h 328"/>
                <a:gd name="T76" fmla="*/ 40 w 160"/>
                <a:gd name="T77" fmla="*/ 130 h 328"/>
                <a:gd name="T78" fmla="*/ 44 w 160"/>
                <a:gd name="T79" fmla="*/ 122 h 328"/>
                <a:gd name="T80" fmla="*/ 56 w 160"/>
                <a:gd name="T81" fmla="*/ 158 h 328"/>
                <a:gd name="T82" fmla="*/ 54 w 160"/>
                <a:gd name="T83" fmla="*/ 188 h 328"/>
                <a:gd name="T84" fmla="*/ 52 w 160"/>
                <a:gd name="T85" fmla="*/ 198 h 328"/>
                <a:gd name="T86" fmla="*/ 50 w 160"/>
                <a:gd name="T87" fmla="*/ 252 h 328"/>
                <a:gd name="T88" fmla="*/ 48 w 160"/>
                <a:gd name="T89" fmla="*/ 264 h 328"/>
                <a:gd name="T90" fmla="*/ 38 w 160"/>
                <a:gd name="T91" fmla="*/ 300 h 328"/>
                <a:gd name="T92" fmla="*/ 32 w 160"/>
                <a:gd name="T93" fmla="*/ 318 h 328"/>
                <a:gd name="T94" fmla="*/ 34 w 160"/>
                <a:gd name="T95" fmla="*/ 326 h 328"/>
                <a:gd name="T96" fmla="*/ 36 w 160"/>
                <a:gd name="T97" fmla="*/ 328 h 328"/>
                <a:gd name="T98" fmla="*/ 44 w 160"/>
                <a:gd name="T99" fmla="*/ 326 h 328"/>
                <a:gd name="T100" fmla="*/ 70 w 160"/>
                <a:gd name="T101" fmla="*/ 306 h 328"/>
                <a:gd name="T102" fmla="*/ 82 w 160"/>
                <a:gd name="T103" fmla="*/ 292 h 328"/>
                <a:gd name="T104" fmla="*/ 84 w 160"/>
                <a:gd name="T105" fmla="*/ 284 h 328"/>
                <a:gd name="T106" fmla="*/ 80 w 160"/>
                <a:gd name="T107" fmla="*/ 264 h 328"/>
                <a:gd name="T108" fmla="*/ 82 w 160"/>
                <a:gd name="T109" fmla="*/ 254 h 328"/>
                <a:gd name="T110" fmla="*/ 120 w 160"/>
                <a:gd name="T111" fmla="*/ 19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" h="328">
                  <a:moveTo>
                    <a:pt x="120" y="196"/>
                  </a:moveTo>
                  <a:lnTo>
                    <a:pt x="120" y="196"/>
                  </a:lnTo>
                  <a:lnTo>
                    <a:pt x="132" y="178"/>
                  </a:lnTo>
                  <a:lnTo>
                    <a:pt x="146" y="166"/>
                  </a:lnTo>
                  <a:lnTo>
                    <a:pt x="156" y="156"/>
                  </a:lnTo>
                  <a:lnTo>
                    <a:pt x="158" y="152"/>
                  </a:lnTo>
                  <a:lnTo>
                    <a:pt x="160" y="148"/>
                  </a:lnTo>
                  <a:lnTo>
                    <a:pt x="160" y="148"/>
                  </a:lnTo>
                  <a:lnTo>
                    <a:pt x="158" y="128"/>
                  </a:lnTo>
                  <a:lnTo>
                    <a:pt x="150" y="94"/>
                  </a:lnTo>
                  <a:lnTo>
                    <a:pt x="142" y="58"/>
                  </a:lnTo>
                  <a:lnTo>
                    <a:pt x="134" y="34"/>
                  </a:lnTo>
                  <a:lnTo>
                    <a:pt x="134" y="34"/>
                  </a:lnTo>
                  <a:lnTo>
                    <a:pt x="122" y="10"/>
                  </a:lnTo>
                  <a:lnTo>
                    <a:pt x="116" y="2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6" y="4"/>
                  </a:lnTo>
                  <a:lnTo>
                    <a:pt x="104" y="10"/>
                  </a:lnTo>
                  <a:lnTo>
                    <a:pt x="100" y="16"/>
                  </a:lnTo>
                  <a:lnTo>
                    <a:pt x="100" y="24"/>
                  </a:lnTo>
                  <a:lnTo>
                    <a:pt x="98" y="32"/>
                  </a:lnTo>
                  <a:lnTo>
                    <a:pt x="100" y="40"/>
                  </a:lnTo>
                  <a:lnTo>
                    <a:pt x="102" y="46"/>
                  </a:lnTo>
                  <a:lnTo>
                    <a:pt x="106" y="52"/>
                  </a:lnTo>
                  <a:lnTo>
                    <a:pt x="106" y="52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4" y="60"/>
                  </a:lnTo>
                  <a:lnTo>
                    <a:pt x="90" y="48"/>
                  </a:lnTo>
                  <a:lnTo>
                    <a:pt x="84" y="40"/>
                  </a:lnTo>
                  <a:lnTo>
                    <a:pt x="76" y="36"/>
                  </a:lnTo>
                  <a:lnTo>
                    <a:pt x="68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48" y="36"/>
                  </a:lnTo>
                  <a:lnTo>
                    <a:pt x="38" y="4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8" y="56"/>
                  </a:lnTo>
                  <a:lnTo>
                    <a:pt x="10" y="64"/>
                  </a:lnTo>
                  <a:lnTo>
                    <a:pt x="6" y="72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8" y="82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4" y="90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0" y="112"/>
                  </a:lnTo>
                  <a:lnTo>
                    <a:pt x="2" y="118"/>
                  </a:lnTo>
                  <a:lnTo>
                    <a:pt x="4" y="120"/>
                  </a:lnTo>
                  <a:lnTo>
                    <a:pt x="6" y="122"/>
                  </a:lnTo>
                  <a:lnTo>
                    <a:pt x="8" y="122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26" y="114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8" y="130"/>
                  </a:lnTo>
                  <a:lnTo>
                    <a:pt x="8" y="130"/>
                  </a:lnTo>
                  <a:lnTo>
                    <a:pt x="4" y="136"/>
                  </a:lnTo>
                  <a:lnTo>
                    <a:pt x="2" y="142"/>
                  </a:lnTo>
                  <a:lnTo>
                    <a:pt x="4" y="146"/>
                  </a:lnTo>
                  <a:lnTo>
                    <a:pt x="6" y="150"/>
                  </a:lnTo>
                  <a:lnTo>
                    <a:pt x="12" y="152"/>
                  </a:lnTo>
                  <a:lnTo>
                    <a:pt x="18" y="154"/>
                  </a:lnTo>
                  <a:lnTo>
                    <a:pt x="24" y="154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34" y="148"/>
                  </a:lnTo>
                  <a:lnTo>
                    <a:pt x="36" y="144"/>
                  </a:lnTo>
                  <a:lnTo>
                    <a:pt x="38" y="136"/>
                  </a:lnTo>
                  <a:lnTo>
                    <a:pt x="40" y="130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50" y="140"/>
                  </a:lnTo>
                  <a:lnTo>
                    <a:pt x="56" y="158"/>
                  </a:lnTo>
                  <a:lnTo>
                    <a:pt x="56" y="178"/>
                  </a:lnTo>
                  <a:lnTo>
                    <a:pt x="54" y="188"/>
                  </a:lnTo>
                  <a:lnTo>
                    <a:pt x="52" y="198"/>
                  </a:lnTo>
                  <a:lnTo>
                    <a:pt x="52" y="198"/>
                  </a:lnTo>
                  <a:lnTo>
                    <a:pt x="50" y="222"/>
                  </a:lnTo>
                  <a:lnTo>
                    <a:pt x="50" y="252"/>
                  </a:lnTo>
                  <a:lnTo>
                    <a:pt x="50" y="252"/>
                  </a:lnTo>
                  <a:lnTo>
                    <a:pt x="48" y="264"/>
                  </a:lnTo>
                  <a:lnTo>
                    <a:pt x="46" y="278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2" y="318"/>
                  </a:lnTo>
                  <a:lnTo>
                    <a:pt x="32" y="324"/>
                  </a:lnTo>
                  <a:lnTo>
                    <a:pt x="34" y="326"/>
                  </a:lnTo>
                  <a:lnTo>
                    <a:pt x="36" y="328"/>
                  </a:lnTo>
                  <a:lnTo>
                    <a:pt x="36" y="328"/>
                  </a:lnTo>
                  <a:lnTo>
                    <a:pt x="40" y="328"/>
                  </a:lnTo>
                  <a:lnTo>
                    <a:pt x="44" y="326"/>
                  </a:lnTo>
                  <a:lnTo>
                    <a:pt x="58" y="318"/>
                  </a:lnTo>
                  <a:lnTo>
                    <a:pt x="70" y="306"/>
                  </a:lnTo>
                  <a:lnTo>
                    <a:pt x="82" y="292"/>
                  </a:lnTo>
                  <a:lnTo>
                    <a:pt x="82" y="292"/>
                  </a:lnTo>
                  <a:lnTo>
                    <a:pt x="84" y="290"/>
                  </a:lnTo>
                  <a:lnTo>
                    <a:pt x="84" y="284"/>
                  </a:lnTo>
                  <a:lnTo>
                    <a:pt x="82" y="274"/>
                  </a:lnTo>
                  <a:lnTo>
                    <a:pt x="80" y="264"/>
                  </a:lnTo>
                  <a:lnTo>
                    <a:pt x="82" y="258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120" y="196"/>
                  </a:lnTo>
                  <a:lnTo>
                    <a:pt x="120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0" name="Freeform 141"/>
            <p:cNvSpPr>
              <a:spLocks/>
            </p:cNvSpPr>
            <p:nvPr/>
          </p:nvSpPr>
          <p:spPr bwMode="auto">
            <a:xfrm>
              <a:off x="3313" y="2404"/>
              <a:ext cx="102" cy="48"/>
            </a:xfrm>
            <a:custGeom>
              <a:avLst/>
              <a:gdLst>
                <a:gd name="T0" fmla="*/ 0 w 102"/>
                <a:gd name="T1" fmla="*/ 36 h 48"/>
                <a:gd name="T2" fmla="*/ 0 w 102"/>
                <a:gd name="T3" fmla="*/ 36 h 48"/>
                <a:gd name="T4" fmla="*/ 12 w 102"/>
                <a:gd name="T5" fmla="*/ 26 h 48"/>
                <a:gd name="T6" fmla="*/ 30 w 102"/>
                <a:gd name="T7" fmla="*/ 10 h 48"/>
                <a:gd name="T8" fmla="*/ 30 w 102"/>
                <a:gd name="T9" fmla="*/ 10 h 48"/>
                <a:gd name="T10" fmla="*/ 36 w 102"/>
                <a:gd name="T11" fmla="*/ 4 h 48"/>
                <a:gd name="T12" fmla="*/ 42 w 102"/>
                <a:gd name="T13" fmla="*/ 0 h 48"/>
                <a:gd name="T14" fmla="*/ 48 w 102"/>
                <a:gd name="T15" fmla="*/ 0 h 48"/>
                <a:gd name="T16" fmla="*/ 52 w 102"/>
                <a:gd name="T17" fmla="*/ 2 h 48"/>
                <a:gd name="T18" fmla="*/ 52 w 102"/>
                <a:gd name="T19" fmla="*/ 2 h 48"/>
                <a:gd name="T20" fmla="*/ 70 w 102"/>
                <a:gd name="T21" fmla="*/ 12 h 48"/>
                <a:gd name="T22" fmla="*/ 88 w 102"/>
                <a:gd name="T23" fmla="*/ 24 h 48"/>
                <a:gd name="T24" fmla="*/ 88 w 102"/>
                <a:gd name="T25" fmla="*/ 24 h 48"/>
                <a:gd name="T26" fmla="*/ 94 w 102"/>
                <a:gd name="T27" fmla="*/ 30 h 48"/>
                <a:gd name="T28" fmla="*/ 98 w 102"/>
                <a:gd name="T29" fmla="*/ 34 h 48"/>
                <a:gd name="T30" fmla="*/ 102 w 102"/>
                <a:gd name="T31" fmla="*/ 40 h 48"/>
                <a:gd name="T32" fmla="*/ 102 w 102"/>
                <a:gd name="T33" fmla="*/ 40 h 48"/>
                <a:gd name="T34" fmla="*/ 76 w 102"/>
                <a:gd name="T35" fmla="*/ 22 h 48"/>
                <a:gd name="T36" fmla="*/ 56 w 102"/>
                <a:gd name="T37" fmla="*/ 12 h 48"/>
                <a:gd name="T38" fmla="*/ 48 w 102"/>
                <a:gd name="T39" fmla="*/ 8 h 48"/>
                <a:gd name="T40" fmla="*/ 44 w 102"/>
                <a:gd name="T41" fmla="*/ 8 h 48"/>
                <a:gd name="T42" fmla="*/ 44 w 102"/>
                <a:gd name="T43" fmla="*/ 8 h 48"/>
                <a:gd name="T44" fmla="*/ 40 w 102"/>
                <a:gd name="T45" fmla="*/ 12 h 48"/>
                <a:gd name="T46" fmla="*/ 36 w 102"/>
                <a:gd name="T47" fmla="*/ 16 h 48"/>
                <a:gd name="T48" fmla="*/ 26 w 102"/>
                <a:gd name="T49" fmla="*/ 32 h 48"/>
                <a:gd name="T50" fmla="*/ 26 w 102"/>
                <a:gd name="T51" fmla="*/ 32 h 48"/>
                <a:gd name="T52" fmla="*/ 18 w 102"/>
                <a:gd name="T53" fmla="*/ 40 h 48"/>
                <a:gd name="T54" fmla="*/ 10 w 102"/>
                <a:gd name="T55" fmla="*/ 46 h 48"/>
                <a:gd name="T56" fmla="*/ 2 w 102"/>
                <a:gd name="T57" fmla="*/ 48 h 48"/>
                <a:gd name="T58" fmla="*/ 2 w 102"/>
                <a:gd name="T59" fmla="*/ 48 h 48"/>
                <a:gd name="T60" fmla="*/ 2 w 102"/>
                <a:gd name="T61" fmla="*/ 42 h 48"/>
                <a:gd name="T62" fmla="*/ 0 w 102"/>
                <a:gd name="T63" fmla="*/ 36 h 48"/>
                <a:gd name="T64" fmla="*/ 0 w 102"/>
                <a:gd name="T65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48">
                  <a:moveTo>
                    <a:pt x="0" y="36"/>
                  </a:moveTo>
                  <a:lnTo>
                    <a:pt x="0" y="36"/>
                  </a:lnTo>
                  <a:lnTo>
                    <a:pt x="12" y="26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6" y="4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70" y="12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94" y="30"/>
                  </a:lnTo>
                  <a:lnTo>
                    <a:pt x="98" y="34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76" y="22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0" y="12"/>
                  </a:lnTo>
                  <a:lnTo>
                    <a:pt x="36" y="16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18" y="40"/>
                  </a:lnTo>
                  <a:lnTo>
                    <a:pt x="1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1" name="Freeform 142"/>
            <p:cNvSpPr>
              <a:spLocks/>
            </p:cNvSpPr>
            <p:nvPr/>
          </p:nvSpPr>
          <p:spPr bwMode="auto">
            <a:xfrm>
              <a:off x="3331" y="2378"/>
              <a:ext cx="100" cy="34"/>
            </a:xfrm>
            <a:custGeom>
              <a:avLst/>
              <a:gdLst>
                <a:gd name="T0" fmla="*/ 0 w 100"/>
                <a:gd name="T1" fmla="*/ 28 h 34"/>
                <a:gd name="T2" fmla="*/ 0 w 100"/>
                <a:gd name="T3" fmla="*/ 28 h 34"/>
                <a:gd name="T4" fmla="*/ 6 w 100"/>
                <a:gd name="T5" fmla="*/ 20 h 34"/>
                <a:gd name="T6" fmla="*/ 14 w 100"/>
                <a:gd name="T7" fmla="*/ 14 h 34"/>
                <a:gd name="T8" fmla="*/ 26 w 100"/>
                <a:gd name="T9" fmla="*/ 8 h 34"/>
                <a:gd name="T10" fmla="*/ 26 w 100"/>
                <a:gd name="T11" fmla="*/ 8 h 34"/>
                <a:gd name="T12" fmla="*/ 36 w 100"/>
                <a:gd name="T13" fmla="*/ 6 h 34"/>
                <a:gd name="T14" fmla="*/ 42 w 100"/>
                <a:gd name="T15" fmla="*/ 6 h 34"/>
                <a:gd name="T16" fmla="*/ 48 w 100"/>
                <a:gd name="T17" fmla="*/ 8 h 34"/>
                <a:gd name="T18" fmla="*/ 54 w 100"/>
                <a:gd name="T19" fmla="*/ 10 h 34"/>
                <a:gd name="T20" fmla="*/ 54 w 100"/>
                <a:gd name="T21" fmla="*/ 10 h 34"/>
                <a:gd name="T22" fmla="*/ 70 w 100"/>
                <a:gd name="T23" fmla="*/ 16 h 34"/>
                <a:gd name="T24" fmla="*/ 84 w 100"/>
                <a:gd name="T25" fmla="*/ 24 h 34"/>
                <a:gd name="T26" fmla="*/ 84 w 100"/>
                <a:gd name="T27" fmla="*/ 24 h 34"/>
                <a:gd name="T28" fmla="*/ 100 w 100"/>
                <a:gd name="T29" fmla="*/ 34 h 34"/>
                <a:gd name="T30" fmla="*/ 100 w 100"/>
                <a:gd name="T31" fmla="*/ 34 h 34"/>
                <a:gd name="T32" fmla="*/ 94 w 100"/>
                <a:gd name="T33" fmla="*/ 30 h 34"/>
                <a:gd name="T34" fmla="*/ 80 w 100"/>
                <a:gd name="T35" fmla="*/ 18 h 34"/>
                <a:gd name="T36" fmla="*/ 62 w 100"/>
                <a:gd name="T37" fmla="*/ 6 h 34"/>
                <a:gd name="T38" fmla="*/ 54 w 100"/>
                <a:gd name="T39" fmla="*/ 2 h 34"/>
                <a:gd name="T40" fmla="*/ 46 w 100"/>
                <a:gd name="T41" fmla="*/ 0 h 34"/>
                <a:gd name="T42" fmla="*/ 46 w 100"/>
                <a:gd name="T43" fmla="*/ 0 h 34"/>
                <a:gd name="T44" fmla="*/ 34 w 100"/>
                <a:gd name="T45" fmla="*/ 2 h 34"/>
                <a:gd name="T46" fmla="*/ 22 w 100"/>
                <a:gd name="T47" fmla="*/ 4 h 34"/>
                <a:gd name="T48" fmla="*/ 14 w 100"/>
                <a:gd name="T49" fmla="*/ 8 h 34"/>
                <a:gd name="T50" fmla="*/ 8 w 100"/>
                <a:gd name="T51" fmla="*/ 12 h 34"/>
                <a:gd name="T52" fmla="*/ 8 w 100"/>
                <a:gd name="T53" fmla="*/ 12 h 34"/>
                <a:gd name="T54" fmla="*/ 4 w 100"/>
                <a:gd name="T55" fmla="*/ 18 h 34"/>
                <a:gd name="T56" fmla="*/ 0 w 100"/>
                <a:gd name="T57" fmla="*/ 24 h 34"/>
                <a:gd name="T58" fmla="*/ 0 w 100"/>
                <a:gd name="T59" fmla="*/ 28 h 34"/>
                <a:gd name="T60" fmla="*/ 0 w 100"/>
                <a:gd name="T6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34">
                  <a:moveTo>
                    <a:pt x="0" y="28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4" y="1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8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0" y="16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4" y="30"/>
                  </a:lnTo>
                  <a:lnTo>
                    <a:pt x="80" y="18"/>
                  </a:lnTo>
                  <a:lnTo>
                    <a:pt x="62" y="6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2"/>
                  </a:lnTo>
                  <a:lnTo>
                    <a:pt x="22" y="4"/>
                  </a:lnTo>
                  <a:lnTo>
                    <a:pt x="14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2" name="Freeform 143"/>
            <p:cNvSpPr>
              <a:spLocks/>
            </p:cNvSpPr>
            <p:nvPr/>
          </p:nvSpPr>
          <p:spPr bwMode="auto">
            <a:xfrm>
              <a:off x="3439" y="2398"/>
              <a:ext cx="16" cy="66"/>
            </a:xfrm>
            <a:custGeom>
              <a:avLst/>
              <a:gdLst>
                <a:gd name="T0" fmla="*/ 0 w 16"/>
                <a:gd name="T1" fmla="*/ 66 h 66"/>
                <a:gd name="T2" fmla="*/ 0 w 16"/>
                <a:gd name="T3" fmla="*/ 66 h 66"/>
                <a:gd name="T4" fmla="*/ 0 w 16"/>
                <a:gd name="T5" fmla="*/ 58 h 66"/>
                <a:gd name="T6" fmla="*/ 4 w 16"/>
                <a:gd name="T7" fmla="*/ 44 h 66"/>
                <a:gd name="T8" fmla="*/ 8 w 16"/>
                <a:gd name="T9" fmla="*/ 28 h 66"/>
                <a:gd name="T10" fmla="*/ 10 w 16"/>
                <a:gd name="T11" fmla="*/ 18 h 66"/>
                <a:gd name="T12" fmla="*/ 10 w 16"/>
                <a:gd name="T13" fmla="*/ 18 h 66"/>
                <a:gd name="T14" fmla="*/ 10 w 16"/>
                <a:gd name="T15" fmla="*/ 10 h 66"/>
                <a:gd name="T16" fmla="*/ 8 w 16"/>
                <a:gd name="T17" fmla="*/ 4 h 66"/>
                <a:gd name="T18" fmla="*/ 6 w 16"/>
                <a:gd name="T19" fmla="*/ 0 h 66"/>
                <a:gd name="T20" fmla="*/ 6 w 16"/>
                <a:gd name="T21" fmla="*/ 0 h 66"/>
                <a:gd name="T22" fmla="*/ 8 w 16"/>
                <a:gd name="T23" fmla="*/ 0 h 66"/>
                <a:gd name="T24" fmla="*/ 12 w 16"/>
                <a:gd name="T25" fmla="*/ 4 h 66"/>
                <a:gd name="T26" fmla="*/ 16 w 16"/>
                <a:gd name="T27" fmla="*/ 12 h 66"/>
                <a:gd name="T28" fmla="*/ 16 w 16"/>
                <a:gd name="T29" fmla="*/ 18 h 66"/>
                <a:gd name="T30" fmla="*/ 16 w 16"/>
                <a:gd name="T31" fmla="*/ 24 h 66"/>
                <a:gd name="T32" fmla="*/ 16 w 16"/>
                <a:gd name="T33" fmla="*/ 24 h 66"/>
                <a:gd name="T34" fmla="*/ 12 w 16"/>
                <a:gd name="T35" fmla="*/ 40 h 66"/>
                <a:gd name="T36" fmla="*/ 6 w 16"/>
                <a:gd name="T37" fmla="*/ 54 h 66"/>
                <a:gd name="T38" fmla="*/ 0 w 16"/>
                <a:gd name="T39" fmla="*/ 66 h 66"/>
                <a:gd name="T40" fmla="*/ 0 w 16"/>
                <a:gd name="T4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66">
                  <a:moveTo>
                    <a:pt x="0" y="66"/>
                  </a:moveTo>
                  <a:lnTo>
                    <a:pt x="0" y="66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8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8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6" y="12"/>
                  </a:lnTo>
                  <a:lnTo>
                    <a:pt x="16" y="18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2" y="40"/>
                  </a:lnTo>
                  <a:lnTo>
                    <a:pt x="6" y="54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3" name="Freeform 144"/>
            <p:cNvSpPr>
              <a:spLocks/>
            </p:cNvSpPr>
            <p:nvPr/>
          </p:nvSpPr>
          <p:spPr bwMode="auto">
            <a:xfrm>
              <a:off x="2993" y="2454"/>
              <a:ext cx="352" cy="204"/>
            </a:xfrm>
            <a:custGeom>
              <a:avLst/>
              <a:gdLst>
                <a:gd name="T0" fmla="*/ 336 w 352"/>
                <a:gd name="T1" fmla="*/ 112 h 204"/>
                <a:gd name="T2" fmla="*/ 336 w 352"/>
                <a:gd name="T3" fmla="*/ 112 h 204"/>
                <a:gd name="T4" fmla="*/ 328 w 352"/>
                <a:gd name="T5" fmla="*/ 110 h 204"/>
                <a:gd name="T6" fmla="*/ 38 w 352"/>
                <a:gd name="T7" fmla="*/ 0 h 204"/>
                <a:gd name="T8" fmla="*/ 38 w 352"/>
                <a:gd name="T9" fmla="*/ 0 h 204"/>
                <a:gd name="T10" fmla="*/ 22 w 352"/>
                <a:gd name="T11" fmla="*/ 68 h 204"/>
                <a:gd name="T12" fmla="*/ 0 w 352"/>
                <a:gd name="T13" fmla="*/ 146 h 204"/>
                <a:gd name="T14" fmla="*/ 0 w 352"/>
                <a:gd name="T15" fmla="*/ 146 h 204"/>
                <a:gd name="T16" fmla="*/ 2 w 352"/>
                <a:gd name="T17" fmla="*/ 150 h 204"/>
                <a:gd name="T18" fmla="*/ 8 w 352"/>
                <a:gd name="T19" fmla="*/ 154 h 204"/>
                <a:gd name="T20" fmla="*/ 32 w 352"/>
                <a:gd name="T21" fmla="*/ 162 h 204"/>
                <a:gd name="T22" fmla="*/ 66 w 352"/>
                <a:gd name="T23" fmla="*/ 172 h 204"/>
                <a:gd name="T24" fmla="*/ 108 w 352"/>
                <a:gd name="T25" fmla="*/ 182 h 204"/>
                <a:gd name="T26" fmla="*/ 152 w 352"/>
                <a:gd name="T27" fmla="*/ 192 h 204"/>
                <a:gd name="T28" fmla="*/ 192 w 352"/>
                <a:gd name="T29" fmla="*/ 198 h 204"/>
                <a:gd name="T30" fmla="*/ 226 w 352"/>
                <a:gd name="T31" fmla="*/ 204 h 204"/>
                <a:gd name="T32" fmla="*/ 248 w 352"/>
                <a:gd name="T33" fmla="*/ 204 h 204"/>
                <a:gd name="T34" fmla="*/ 248 w 352"/>
                <a:gd name="T35" fmla="*/ 204 h 204"/>
                <a:gd name="T36" fmla="*/ 274 w 352"/>
                <a:gd name="T37" fmla="*/ 198 h 204"/>
                <a:gd name="T38" fmla="*/ 298 w 352"/>
                <a:gd name="T39" fmla="*/ 192 h 204"/>
                <a:gd name="T40" fmla="*/ 308 w 352"/>
                <a:gd name="T41" fmla="*/ 190 h 204"/>
                <a:gd name="T42" fmla="*/ 316 w 352"/>
                <a:gd name="T43" fmla="*/ 184 h 204"/>
                <a:gd name="T44" fmla="*/ 324 w 352"/>
                <a:gd name="T45" fmla="*/ 178 h 204"/>
                <a:gd name="T46" fmla="*/ 330 w 352"/>
                <a:gd name="T47" fmla="*/ 172 h 204"/>
                <a:gd name="T48" fmla="*/ 330 w 352"/>
                <a:gd name="T49" fmla="*/ 172 h 204"/>
                <a:gd name="T50" fmla="*/ 344 w 352"/>
                <a:gd name="T51" fmla="*/ 150 h 204"/>
                <a:gd name="T52" fmla="*/ 350 w 352"/>
                <a:gd name="T53" fmla="*/ 138 h 204"/>
                <a:gd name="T54" fmla="*/ 350 w 352"/>
                <a:gd name="T55" fmla="*/ 138 h 204"/>
                <a:gd name="T56" fmla="*/ 352 w 352"/>
                <a:gd name="T57" fmla="*/ 122 h 204"/>
                <a:gd name="T58" fmla="*/ 352 w 352"/>
                <a:gd name="T59" fmla="*/ 118 h 204"/>
                <a:gd name="T60" fmla="*/ 350 w 352"/>
                <a:gd name="T61" fmla="*/ 116 h 204"/>
                <a:gd name="T62" fmla="*/ 346 w 352"/>
                <a:gd name="T63" fmla="*/ 114 h 204"/>
                <a:gd name="T64" fmla="*/ 336 w 352"/>
                <a:gd name="T65" fmla="*/ 112 h 204"/>
                <a:gd name="T66" fmla="*/ 336 w 352"/>
                <a:gd name="T67" fmla="*/ 11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2" h="204">
                  <a:moveTo>
                    <a:pt x="336" y="112"/>
                  </a:moveTo>
                  <a:lnTo>
                    <a:pt x="336" y="112"/>
                  </a:lnTo>
                  <a:lnTo>
                    <a:pt x="328" y="11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2" y="68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50"/>
                  </a:lnTo>
                  <a:lnTo>
                    <a:pt x="8" y="154"/>
                  </a:lnTo>
                  <a:lnTo>
                    <a:pt x="32" y="162"/>
                  </a:lnTo>
                  <a:lnTo>
                    <a:pt x="66" y="172"/>
                  </a:lnTo>
                  <a:lnTo>
                    <a:pt x="108" y="182"/>
                  </a:lnTo>
                  <a:lnTo>
                    <a:pt x="152" y="192"/>
                  </a:lnTo>
                  <a:lnTo>
                    <a:pt x="192" y="198"/>
                  </a:lnTo>
                  <a:lnTo>
                    <a:pt x="226" y="204"/>
                  </a:lnTo>
                  <a:lnTo>
                    <a:pt x="248" y="204"/>
                  </a:lnTo>
                  <a:lnTo>
                    <a:pt x="248" y="204"/>
                  </a:lnTo>
                  <a:lnTo>
                    <a:pt x="274" y="198"/>
                  </a:lnTo>
                  <a:lnTo>
                    <a:pt x="298" y="192"/>
                  </a:lnTo>
                  <a:lnTo>
                    <a:pt x="308" y="190"/>
                  </a:lnTo>
                  <a:lnTo>
                    <a:pt x="316" y="184"/>
                  </a:lnTo>
                  <a:lnTo>
                    <a:pt x="324" y="178"/>
                  </a:lnTo>
                  <a:lnTo>
                    <a:pt x="330" y="172"/>
                  </a:lnTo>
                  <a:lnTo>
                    <a:pt x="330" y="172"/>
                  </a:lnTo>
                  <a:lnTo>
                    <a:pt x="344" y="150"/>
                  </a:lnTo>
                  <a:lnTo>
                    <a:pt x="350" y="138"/>
                  </a:lnTo>
                  <a:lnTo>
                    <a:pt x="350" y="138"/>
                  </a:lnTo>
                  <a:lnTo>
                    <a:pt x="352" y="122"/>
                  </a:lnTo>
                  <a:lnTo>
                    <a:pt x="352" y="118"/>
                  </a:lnTo>
                  <a:lnTo>
                    <a:pt x="350" y="116"/>
                  </a:lnTo>
                  <a:lnTo>
                    <a:pt x="346" y="114"/>
                  </a:lnTo>
                  <a:lnTo>
                    <a:pt x="336" y="112"/>
                  </a:lnTo>
                  <a:lnTo>
                    <a:pt x="33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4" name="Freeform 145"/>
            <p:cNvSpPr>
              <a:spLocks/>
            </p:cNvSpPr>
            <p:nvPr/>
          </p:nvSpPr>
          <p:spPr bwMode="auto">
            <a:xfrm>
              <a:off x="2853" y="2464"/>
              <a:ext cx="476" cy="610"/>
            </a:xfrm>
            <a:custGeom>
              <a:avLst/>
              <a:gdLst>
                <a:gd name="T0" fmla="*/ 476 w 476"/>
                <a:gd name="T1" fmla="*/ 102 h 610"/>
                <a:gd name="T2" fmla="*/ 158 w 476"/>
                <a:gd name="T3" fmla="*/ 0 h 610"/>
                <a:gd name="T4" fmla="*/ 0 w 476"/>
                <a:gd name="T5" fmla="*/ 518 h 610"/>
                <a:gd name="T6" fmla="*/ 314 w 476"/>
                <a:gd name="T7" fmla="*/ 610 h 610"/>
                <a:gd name="T8" fmla="*/ 476 w 476"/>
                <a:gd name="T9" fmla="*/ 102 h 610"/>
                <a:gd name="T10" fmla="*/ 476 w 476"/>
                <a:gd name="T11" fmla="*/ 102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610">
                  <a:moveTo>
                    <a:pt x="476" y="102"/>
                  </a:moveTo>
                  <a:lnTo>
                    <a:pt x="158" y="0"/>
                  </a:lnTo>
                  <a:lnTo>
                    <a:pt x="0" y="518"/>
                  </a:lnTo>
                  <a:lnTo>
                    <a:pt x="314" y="610"/>
                  </a:lnTo>
                  <a:lnTo>
                    <a:pt x="476" y="102"/>
                  </a:lnTo>
                  <a:lnTo>
                    <a:pt x="476" y="102"/>
                  </a:ln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5" name="Freeform 146"/>
            <p:cNvSpPr>
              <a:spLocks/>
            </p:cNvSpPr>
            <p:nvPr/>
          </p:nvSpPr>
          <p:spPr bwMode="auto">
            <a:xfrm>
              <a:off x="2871" y="2478"/>
              <a:ext cx="448" cy="586"/>
            </a:xfrm>
            <a:custGeom>
              <a:avLst/>
              <a:gdLst>
                <a:gd name="T0" fmla="*/ 448 w 448"/>
                <a:gd name="T1" fmla="*/ 92 h 586"/>
                <a:gd name="T2" fmla="*/ 152 w 448"/>
                <a:gd name="T3" fmla="*/ 0 h 586"/>
                <a:gd name="T4" fmla="*/ 0 w 448"/>
                <a:gd name="T5" fmla="*/ 494 h 586"/>
                <a:gd name="T6" fmla="*/ 290 w 448"/>
                <a:gd name="T7" fmla="*/ 586 h 586"/>
                <a:gd name="T8" fmla="*/ 448 w 448"/>
                <a:gd name="T9" fmla="*/ 92 h 586"/>
                <a:gd name="T10" fmla="*/ 448 w 448"/>
                <a:gd name="T11" fmla="*/ 9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586">
                  <a:moveTo>
                    <a:pt x="448" y="92"/>
                  </a:moveTo>
                  <a:lnTo>
                    <a:pt x="152" y="0"/>
                  </a:lnTo>
                  <a:lnTo>
                    <a:pt x="0" y="494"/>
                  </a:lnTo>
                  <a:lnTo>
                    <a:pt x="290" y="586"/>
                  </a:lnTo>
                  <a:lnTo>
                    <a:pt x="448" y="92"/>
                  </a:lnTo>
                  <a:lnTo>
                    <a:pt x="448" y="92"/>
                  </a:lnTo>
                  <a:close/>
                </a:path>
              </a:pathLst>
            </a:custGeom>
            <a:solidFill>
              <a:srgbClr val="176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6" name="Freeform 147"/>
            <p:cNvSpPr>
              <a:spLocks/>
            </p:cNvSpPr>
            <p:nvPr/>
          </p:nvSpPr>
          <p:spPr bwMode="auto">
            <a:xfrm>
              <a:off x="3151" y="2560"/>
              <a:ext cx="212" cy="516"/>
            </a:xfrm>
            <a:custGeom>
              <a:avLst/>
              <a:gdLst>
                <a:gd name="T0" fmla="*/ 160 w 212"/>
                <a:gd name="T1" fmla="*/ 0 h 516"/>
                <a:gd name="T2" fmla="*/ 0 w 212"/>
                <a:gd name="T3" fmla="*/ 506 h 516"/>
                <a:gd name="T4" fmla="*/ 6 w 212"/>
                <a:gd name="T5" fmla="*/ 510 h 516"/>
                <a:gd name="T6" fmla="*/ 6 w 212"/>
                <a:gd name="T7" fmla="*/ 510 h 516"/>
                <a:gd name="T8" fmla="*/ 8 w 212"/>
                <a:gd name="T9" fmla="*/ 510 h 516"/>
                <a:gd name="T10" fmla="*/ 10 w 212"/>
                <a:gd name="T11" fmla="*/ 512 h 516"/>
                <a:gd name="T12" fmla="*/ 10 w 212"/>
                <a:gd name="T13" fmla="*/ 512 h 516"/>
                <a:gd name="T14" fmla="*/ 12 w 212"/>
                <a:gd name="T15" fmla="*/ 512 h 516"/>
                <a:gd name="T16" fmla="*/ 14 w 212"/>
                <a:gd name="T17" fmla="*/ 514 h 516"/>
                <a:gd name="T18" fmla="*/ 18 w 212"/>
                <a:gd name="T19" fmla="*/ 514 h 516"/>
                <a:gd name="T20" fmla="*/ 20 w 212"/>
                <a:gd name="T21" fmla="*/ 514 h 516"/>
                <a:gd name="T22" fmla="*/ 22 w 212"/>
                <a:gd name="T23" fmla="*/ 516 h 516"/>
                <a:gd name="T24" fmla="*/ 26 w 212"/>
                <a:gd name="T25" fmla="*/ 516 h 516"/>
                <a:gd name="T26" fmla="*/ 28 w 212"/>
                <a:gd name="T27" fmla="*/ 516 h 516"/>
                <a:gd name="T28" fmla="*/ 32 w 212"/>
                <a:gd name="T29" fmla="*/ 516 h 516"/>
                <a:gd name="T30" fmla="*/ 34 w 212"/>
                <a:gd name="T31" fmla="*/ 516 h 516"/>
                <a:gd name="T32" fmla="*/ 38 w 212"/>
                <a:gd name="T33" fmla="*/ 514 h 516"/>
                <a:gd name="T34" fmla="*/ 40 w 212"/>
                <a:gd name="T35" fmla="*/ 514 h 516"/>
                <a:gd name="T36" fmla="*/ 44 w 212"/>
                <a:gd name="T37" fmla="*/ 510 h 516"/>
                <a:gd name="T38" fmla="*/ 48 w 212"/>
                <a:gd name="T39" fmla="*/ 508 h 516"/>
                <a:gd name="T40" fmla="*/ 50 w 212"/>
                <a:gd name="T41" fmla="*/ 506 h 516"/>
                <a:gd name="T42" fmla="*/ 52 w 212"/>
                <a:gd name="T43" fmla="*/ 504 h 516"/>
                <a:gd name="T44" fmla="*/ 52 w 212"/>
                <a:gd name="T45" fmla="*/ 502 h 516"/>
                <a:gd name="T46" fmla="*/ 54 w 212"/>
                <a:gd name="T47" fmla="*/ 498 h 516"/>
                <a:gd name="T48" fmla="*/ 54 w 212"/>
                <a:gd name="T49" fmla="*/ 498 h 516"/>
                <a:gd name="T50" fmla="*/ 54 w 212"/>
                <a:gd name="T51" fmla="*/ 494 h 516"/>
                <a:gd name="T52" fmla="*/ 58 w 212"/>
                <a:gd name="T53" fmla="*/ 486 h 516"/>
                <a:gd name="T54" fmla="*/ 60 w 212"/>
                <a:gd name="T55" fmla="*/ 476 h 516"/>
                <a:gd name="T56" fmla="*/ 64 w 212"/>
                <a:gd name="T57" fmla="*/ 464 h 516"/>
                <a:gd name="T58" fmla="*/ 68 w 212"/>
                <a:gd name="T59" fmla="*/ 452 h 516"/>
                <a:gd name="T60" fmla="*/ 74 w 212"/>
                <a:gd name="T61" fmla="*/ 436 h 516"/>
                <a:gd name="T62" fmla="*/ 80 w 212"/>
                <a:gd name="T63" fmla="*/ 420 h 516"/>
                <a:gd name="T64" fmla="*/ 86 w 212"/>
                <a:gd name="T65" fmla="*/ 404 h 516"/>
                <a:gd name="T66" fmla="*/ 92 w 212"/>
                <a:gd name="T67" fmla="*/ 386 h 516"/>
                <a:gd name="T68" fmla="*/ 98 w 212"/>
                <a:gd name="T69" fmla="*/ 366 h 516"/>
                <a:gd name="T70" fmla="*/ 104 w 212"/>
                <a:gd name="T71" fmla="*/ 346 h 516"/>
                <a:gd name="T72" fmla="*/ 110 w 212"/>
                <a:gd name="T73" fmla="*/ 326 h 516"/>
                <a:gd name="T74" fmla="*/ 118 w 212"/>
                <a:gd name="T75" fmla="*/ 306 h 516"/>
                <a:gd name="T76" fmla="*/ 124 w 212"/>
                <a:gd name="T77" fmla="*/ 284 h 516"/>
                <a:gd name="T78" fmla="*/ 132 w 212"/>
                <a:gd name="T79" fmla="*/ 264 h 516"/>
                <a:gd name="T80" fmla="*/ 138 w 212"/>
                <a:gd name="T81" fmla="*/ 242 h 516"/>
                <a:gd name="T82" fmla="*/ 146 w 212"/>
                <a:gd name="T83" fmla="*/ 222 h 516"/>
                <a:gd name="T84" fmla="*/ 152 w 212"/>
                <a:gd name="T85" fmla="*/ 200 h 516"/>
                <a:gd name="T86" fmla="*/ 160 w 212"/>
                <a:gd name="T87" fmla="*/ 180 h 516"/>
                <a:gd name="T88" fmla="*/ 166 w 212"/>
                <a:gd name="T89" fmla="*/ 160 h 516"/>
                <a:gd name="T90" fmla="*/ 172 w 212"/>
                <a:gd name="T91" fmla="*/ 142 h 516"/>
                <a:gd name="T92" fmla="*/ 178 w 212"/>
                <a:gd name="T93" fmla="*/ 124 h 516"/>
                <a:gd name="T94" fmla="*/ 182 w 212"/>
                <a:gd name="T95" fmla="*/ 106 h 516"/>
                <a:gd name="T96" fmla="*/ 188 w 212"/>
                <a:gd name="T97" fmla="*/ 90 h 516"/>
                <a:gd name="T98" fmla="*/ 192 w 212"/>
                <a:gd name="T99" fmla="*/ 76 h 516"/>
                <a:gd name="T100" fmla="*/ 196 w 212"/>
                <a:gd name="T101" fmla="*/ 64 h 516"/>
                <a:gd name="T102" fmla="*/ 200 w 212"/>
                <a:gd name="T103" fmla="*/ 52 h 516"/>
                <a:gd name="T104" fmla="*/ 204 w 212"/>
                <a:gd name="T105" fmla="*/ 42 h 516"/>
                <a:gd name="T106" fmla="*/ 206 w 212"/>
                <a:gd name="T107" fmla="*/ 34 h 516"/>
                <a:gd name="T108" fmla="*/ 208 w 212"/>
                <a:gd name="T109" fmla="*/ 28 h 516"/>
                <a:gd name="T110" fmla="*/ 208 w 212"/>
                <a:gd name="T111" fmla="*/ 24 h 516"/>
                <a:gd name="T112" fmla="*/ 212 w 212"/>
                <a:gd name="T113" fmla="*/ 12 h 516"/>
                <a:gd name="T114" fmla="*/ 212 w 212"/>
                <a:gd name="T115" fmla="*/ 12 h 516"/>
                <a:gd name="T116" fmla="*/ 206 w 212"/>
                <a:gd name="T117" fmla="*/ 12 h 516"/>
                <a:gd name="T118" fmla="*/ 196 w 212"/>
                <a:gd name="T119" fmla="*/ 10 h 516"/>
                <a:gd name="T120" fmla="*/ 180 w 212"/>
                <a:gd name="T121" fmla="*/ 6 h 516"/>
                <a:gd name="T122" fmla="*/ 160 w 212"/>
                <a:gd name="T123" fmla="*/ 0 h 516"/>
                <a:gd name="T124" fmla="*/ 160 w 212"/>
                <a:gd name="T125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" h="516">
                  <a:moveTo>
                    <a:pt x="160" y="0"/>
                  </a:moveTo>
                  <a:lnTo>
                    <a:pt x="0" y="506"/>
                  </a:lnTo>
                  <a:lnTo>
                    <a:pt x="6" y="510"/>
                  </a:lnTo>
                  <a:lnTo>
                    <a:pt x="6" y="510"/>
                  </a:lnTo>
                  <a:lnTo>
                    <a:pt x="8" y="510"/>
                  </a:lnTo>
                  <a:lnTo>
                    <a:pt x="10" y="512"/>
                  </a:lnTo>
                  <a:lnTo>
                    <a:pt x="10" y="512"/>
                  </a:lnTo>
                  <a:lnTo>
                    <a:pt x="12" y="512"/>
                  </a:lnTo>
                  <a:lnTo>
                    <a:pt x="14" y="514"/>
                  </a:lnTo>
                  <a:lnTo>
                    <a:pt x="18" y="514"/>
                  </a:lnTo>
                  <a:lnTo>
                    <a:pt x="20" y="514"/>
                  </a:lnTo>
                  <a:lnTo>
                    <a:pt x="22" y="516"/>
                  </a:lnTo>
                  <a:lnTo>
                    <a:pt x="26" y="516"/>
                  </a:lnTo>
                  <a:lnTo>
                    <a:pt x="28" y="516"/>
                  </a:lnTo>
                  <a:lnTo>
                    <a:pt x="32" y="516"/>
                  </a:lnTo>
                  <a:lnTo>
                    <a:pt x="34" y="516"/>
                  </a:lnTo>
                  <a:lnTo>
                    <a:pt x="38" y="514"/>
                  </a:lnTo>
                  <a:lnTo>
                    <a:pt x="40" y="514"/>
                  </a:lnTo>
                  <a:lnTo>
                    <a:pt x="44" y="510"/>
                  </a:lnTo>
                  <a:lnTo>
                    <a:pt x="48" y="508"/>
                  </a:lnTo>
                  <a:lnTo>
                    <a:pt x="50" y="506"/>
                  </a:lnTo>
                  <a:lnTo>
                    <a:pt x="52" y="504"/>
                  </a:lnTo>
                  <a:lnTo>
                    <a:pt x="52" y="502"/>
                  </a:lnTo>
                  <a:lnTo>
                    <a:pt x="54" y="498"/>
                  </a:lnTo>
                  <a:lnTo>
                    <a:pt x="54" y="498"/>
                  </a:lnTo>
                  <a:lnTo>
                    <a:pt x="54" y="494"/>
                  </a:lnTo>
                  <a:lnTo>
                    <a:pt x="58" y="486"/>
                  </a:lnTo>
                  <a:lnTo>
                    <a:pt x="60" y="476"/>
                  </a:lnTo>
                  <a:lnTo>
                    <a:pt x="64" y="464"/>
                  </a:lnTo>
                  <a:lnTo>
                    <a:pt x="68" y="452"/>
                  </a:lnTo>
                  <a:lnTo>
                    <a:pt x="74" y="436"/>
                  </a:lnTo>
                  <a:lnTo>
                    <a:pt x="80" y="420"/>
                  </a:lnTo>
                  <a:lnTo>
                    <a:pt x="86" y="404"/>
                  </a:lnTo>
                  <a:lnTo>
                    <a:pt x="92" y="386"/>
                  </a:lnTo>
                  <a:lnTo>
                    <a:pt x="98" y="366"/>
                  </a:lnTo>
                  <a:lnTo>
                    <a:pt x="104" y="346"/>
                  </a:lnTo>
                  <a:lnTo>
                    <a:pt x="110" y="326"/>
                  </a:lnTo>
                  <a:lnTo>
                    <a:pt x="118" y="306"/>
                  </a:lnTo>
                  <a:lnTo>
                    <a:pt x="124" y="284"/>
                  </a:lnTo>
                  <a:lnTo>
                    <a:pt x="132" y="264"/>
                  </a:lnTo>
                  <a:lnTo>
                    <a:pt x="138" y="242"/>
                  </a:lnTo>
                  <a:lnTo>
                    <a:pt x="146" y="222"/>
                  </a:lnTo>
                  <a:lnTo>
                    <a:pt x="152" y="200"/>
                  </a:lnTo>
                  <a:lnTo>
                    <a:pt x="160" y="180"/>
                  </a:lnTo>
                  <a:lnTo>
                    <a:pt x="166" y="160"/>
                  </a:lnTo>
                  <a:lnTo>
                    <a:pt x="172" y="142"/>
                  </a:lnTo>
                  <a:lnTo>
                    <a:pt x="178" y="124"/>
                  </a:lnTo>
                  <a:lnTo>
                    <a:pt x="182" y="106"/>
                  </a:lnTo>
                  <a:lnTo>
                    <a:pt x="188" y="90"/>
                  </a:lnTo>
                  <a:lnTo>
                    <a:pt x="192" y="76"/>
                  </a:lnTo>
                  <a:lnTo>
                    <a:pt x="196" y="64"/>
                  </a:lnTo>
                  <a:lnTo>
                    <a:pt x="200" y="52"/>
                  </a:lnTo>
                  <a:lnTo>
                    <a:pt x="204" y="42"/>
                  </a:lnTo>
                  <a:lnTo>
                    <a:pt x="206" y="34"/>
                  </a:lnTo>
                  <a:lnTo>
                    <a:pt x="208" y="28"/>
                  </a:lnTo>
                  <a:lnTo>
                    <a:pt x="208" y="24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06" y="12"/>
                  </a:lnTo>
                  <a:lnTo>
                    <a:pt x="196" y="10"/>
                  </a:lnTo>
                  <a:lnTo>
                    <a:pt x="180" y="6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7" name="Freeform 148"/>
            <p:cNvSpPr>
              <a:spLocks/>
            </p:cNvSpPr>
            <p:nvPr/>
          </p:nvSpPr>
          <p:spPr bwMode="auto">
            <a:xfrm>
              <a:off x="3161" y="2570"/>
              <a:ext cx="190" cy="498"/>
            </a:xfrm>
            <a:custGeom>
              <a:avLst/>
              <a:gdLst>
                <a:gd name="T0" fmla="*/ 190 w 190"/>
                <a:gd name="T1" fmla="*/ 12 h 498"/>
                <a:gd name="T2" fmla="*/ 190 w 190"/>
                <a:gd name="T3" fmla="*/ 12 h 498"/>
                <a:gd name="T4" fmla="*/ 184 w 190"/>
                <a:gd name="T5" fmla="*/ 12 h 498"/>
                <a:gd name="T6" fmla="*/ 176 w 190"/>
                <a:gd name="T7" fmla="*/ 10 h 498"/>
                <a:gd name="T8" fmla="*/ 176 w 190"/>
                <a:gd name="T9" fmla="*/ 10 h 498"/>
                <a:gd name="T10" fmla="*/ 160 w 190"/>
                <a:gd name="T11" fmla="*/ 2 h 498"/>
                <a:gd name="T12" fmla="*/ 160 w 190"/>
                <a:gd name="T13" fmla="*/ 2 h 498"/>
                <a:gd name="T14" fmla="*/ 156 w 190"/>
                <a:gd name="T15" fmla="*/ 0 h 498"/>
                <a:gd name="T16" fmla="*/ 0 w 190"/>
                <a:gd name="T17" fmla="*/ 492 h 498"/>
                <a:gd name="T18" fmla="*/ 0 w 190"/>
                <a:gd name="T19" fmla="*/ 492 h 498"/>
                <a:gd name="T20" fmla="*/ 10 w 190"/>
                <a:gd name="T21" fmla="*/ 496 h 498"/>
                <a:gd name="T22" fmla="*/ 18 w 190"/>
                <a:gd name="T23" fmla="*/ 498 h 498"/>
                <a:gd name="T24" fmla="*/ 22 w 190"/>
                <a:gd name="T25" fmla="*/ 498 h 498"/>
                <a:gd name="T26" fmla="*/ 26 w 190"/>
                <a:gd name="T27" fmla="*/ 496 h 498"/>
                <a:gd name="T28" fmla="*/ 26 w 190"/>
                <a:gd name="T29" fmla="*/ 496 h 498"/>
                <a:gd name="T30" fmla="*/ 32 w 190"/>
                <a:gd name="T31" fmla="*/ 492 h 498"/>
                <a:gd name="T32" fmla="*/ 34 w 190"/>
                <a:gd name="T33" fmla="*/ 490 h 498"/>
                <a:gd name="T34" fmla="*/ 34 w 190"/>
                <a:gd name="T35" fmla="*/ 488 h 498"/>
                <a:gd name="T36" fmla="*/ 34 w 190"/>
                <a:gd name="T37" fmla="*/ 488 h 498"/>
                <a:gd name="T38" fmla="*/ 120 w 190"/>
                <a:gd name="T39" fmla="*/ 230 h 498"/>
                <a:gd name="T40" fmla="*/ 170 w 190"/>
                <a:gd name="T41" fmla="*/ 78 h 498"/>
                <a:gd name="T42" fmla="*/ 186 w 190"/>
                <a:gd name="T43" fmla="*/ 30 h 498"/>
                <a:gd name="T44" fmla="*/ 190 w 190"/>
                <a:gd name="T45" fmla="*/ 12 h 498"/>
                <a:gd name="T46" fmla="*/ 190 w 190"/>
                <a:gd name="T47" fmla="*/ 1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0" h="498">
                  <a:moveTo>
                    <a:pt x="190" y="12"/>
                  </a:moveTo>
                  <a:lnTo>
                    <a:pt x="190" y="12"/>
                  </a:lnTo>
                  <a:lnTo>
                    <a:pt x="184" y="12"/>
                  </a:lnTo>
                  <a:lnTo>
                    <a:pt x="176" y="10"/>
                  </a:lnTo>
                  <a:lnTo>
                    <a:pt x="176" y="10"/>
                  </a:lnTo>
                  <a:lnTo>
                    <a:pt x="160" y="2"/>
                  </a:lnTo>
                  <a:lnTo>
                    <a:pt x="160" y="2"/>
                  </a:lnTo>
                  <a:lnTo>
                    <a:pt x="156" y="0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10" y="496"/>
                  </a:lnTo>
                  <a:lnTo>
                    <a:pt x="18" y="498"/>
                  </a:lnTo>
                  <a:lnTo>
                    <a:pt x="22" y="498"/>
                  </a:lnTo>
                  <a:lnTo>
                    <a:pt x="26" y="496"/>
                  </a:lnTo>
                  <a:lnTo>
                    <a:pt x="26" y="496"/>
                  </a:lnTo>
                  <a:lnTo>
                    <a:pt x="32" y="492"/>
                  </a:lnTo>
                  <a:lnTo>
                    <a:pt x="34" y="490"/>
                  </a:lnTo>
                  <a:lnTo>
                    <a:pt x="34" y="488"/>
                  </a:lnTo>
                  <a:lnTo>
                    <a:pt x="34" y="488"/>
                  </a:lnTo>
                  <a:lnTo>
                    <a:pt x="120" y="230"/>
                  </a:lnTo>
                  <a:lnTo>
                    <a:pt x="170" y="78"/>
                  </a:lnTo>
                  <a:lnTo>
                    <a:pt x="186" y="30"/>
                  </a:lnTo>
                  <a:lnTo>
                    <a:pt x="190" y="12"/>
                  </a:lnTo>
                  <a:lnTo>
                    <a:pt x="190" y="12"/>
                  </a:lnTo>
                  <a:close/>
                </a:path>
              </a:pathLst>
            </a:custGeom>
            <a:solidFill>
              <a:srgbClr val="176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8" name="Freeform 149"/>
            <p:cNvSpPr>
              <a:spLocks/>
            </p:cNvSpPr>
            <p:nvPr/>
          </p:nvSpPr>
          <p:spPr bwMode="auto">
            <a:xfrm>
              <a:off x="3161" y="2572"/>
              <a:ext cx="172" cy="496"/>
            </a:xfrm>
            <a:custGeom>
              <a:avLst/>
              <a:gdLst>
                <a:gd name="T0" fmla="*/ 16 w 172"/>
                <a:gd name="T1" fmla="*/ 496 h 496"/>
                <a:gd name="T2" fmla="*/ 172 w 172"/>
                <a:gd name="T3" fmla="*/ 6 h 496"/>
                <a:gd name="T4" fmla="*/ 172 w 172"/>
                <a:gd name="T5" fmla="*/ 6 h 496"/>
                <a:gd name="T6" fmla="*/ 162 w 172"/>
                <a:gd name="T7" fmla="*/ 2 h 496"/>
                <a:gd name="T8" fmla="*/ 158 w 172"/>
                <a:gd name="T9" fmla="*/ 0 h 496"/>
                <a:gd name="T10" fmla="*/ 156 w 172"/>
                <a:gd name="T11" fmla="*/ 0 h 496"/>
                <a:gd name="T12" fmla="*/ 156 w 172"/>
                <a:gd name="T13" fmla="*/ 0 h 496"/>
                <a:gd name="T14" fmla="*/ 0 w 172"/>
                <a:gd name="T15" fmla="*/ 490 h 496"/>
                <a:gd name="T16" fmla="*/ 0 w 172"/>
                <a:gd name="T17" fmla="*/ 490 h 496"/>
                <a:gd name="T18" fmla="*/ 4 w 172"/>
                <a:gd name="T19" fmla="*/ 492 h 496"/>
                <a:gd name="T20" fmla="*/ 16 w 172"/>
                <a:gd name="T21" fmla="*/ 496 h 496"/>
                <a:gd name="T22" fmla="*/ 16 w 172"/>
                <a:gd name="T23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2" h="496">
                  <a:moveTo>
                    <a:pt x="16" y="496"/>
                  </a:moveTo>
                  <a:lnTo>
                    <a:pt x="172" y="6"/>
                  </a:lnTo>
                  <a:lnTo>
                    <a:pt x="172" y="6"/>
                  </a:lnTo>
                  <a:lnTo>
                    <a:pt x="162" y="2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0" y="490"/>
                  </a:lnTo>
                  <a:lnTo>
                    <a:pt x="0" y="490"/>
                  </a:lnTo>
                  <a:lnTo>
                    <a:pt x="4" y="492"/>
                  </a:lnTo>
                  <a:lnTo>
                    <a:pt x="16" y="496"/>
                  </a:lnTo>
                  <a:lnTo>
                    <a:pt x="16" y="496"/>
                  </a:lnTo>
                  <a:close/>
                </a:path>
              </a:pathLst>
            </a:custGeom>
            <a:solidFill>
              <a:srgbClr val="3B7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9" name="Freeform 150"/>
            <p:cNvSpPr>
              <a:spLocks/>
            </p:cNvSpPr>
            <p:nvPr/>
          </p:nvSpPr>
          <p:spPr bwMode="auto">
            <a:xfrm>
              <a:off x="2851" y="2754"/>
              <a:ext cx="98" cy="148"/>
            </a:xfrm>
            <a:custGeom>
              <a:avLst/>
              <a:gdLst>
                <a:gd name="T0" fmla="*/ 90 w 98"/>
                <a:gd name="T1" fmla="*/ 64 h 148"/>
                <a:gd name="T2" fmla="*/ 90 w 98"/>
                <a:gd name="T3" fmla="*/ 64 h 148"/>
                <a:gd name="T4" fmla="*/ 94 w 98"/>
                <a:gd name="T5" fmla="*/ 78 h 148"/>
                <a:gd name="T6" fmla="*/ 98 w 98"/>
                <a:gd name="T7" fmla="*/ 92 h 148"/>
                <a:gd name="T8" fmla="*/ 98 w 98"/>
                <a:gd name="T9" fmla="*/ 106 h 148"/>
                <a:gd name="T10" fmla="*/ 96 w 98"/>
                <a:gd name="T11" fmla="*/ 118 h 148"/>
                <a:gd name="T12" fmla="*/ 92 w 98"/>
                <a:gd name="T13" fmla="*/ 128 h 148"/>
                <a:gd name="T14" fmla="*/ 88 w 98"/>
                <a:gd name="T15" fmla="*/ 138 h 148"/>
                <a:gd name="T16" fmla="*/ 82 w 98"/>
                <a:gd name="T17" fmla="*/ 144 h 148"/>
                <a:gd name="T18" fmla="*/ 74 w 98"/>
                <a:gd name="T19" fmla="*/ 148 h 148"/>
                <a:gd name="T20" fmla="*/ 74 w 98"/>
                <a:gd name="T21" fmla="*/ 148 h 148"/>
                <a:gd name="T22" fmla="*/ 64 w 98"/>
                <a:gd name="T23" fmla="*/ 148 h 148"/>
                <a:gd name="T24" fmla="*/ 56 w 98"/>
                <a:gd name="T25" fmla="*/ 146 h 148"/>
                <a:gd name="T26" fmla="*/ 46 w 98"/>
                <a:gd name="T27" fmla="*/ 142 h 148"/>
                <a:gd name="T28" fmla="*/ 36 w 98"/>
                <a:gd name="T29" fmla="*/ 134 h 148"/>
                <a:gd name="T30" fmla="*/ 28 w 98"/>
                <a:gd name="T31" fmla="*/ 126 h 148"/>
                <a:gd name="T32" fmla="*/ 20 w 98"/>
                <a:gd name="T33" fmla="*/ 114 h 148"/>
                <a:gd name="T34" fmla="*/ 12 w 98"/>
                <a:gd name="T35" fmla="*/ 100 h 148"/>
                <a:gd name="T36" fmla="*/ 6 w 98"/>
                <a:gd name="T37" fmla="*/ 86 h 148"/>
                <a:gd name="T38" fmla="*/ 6 w 98"/>
                <a:gd name="T39" fmla="*/ 86 h 148"/>
                <a:gd name="T40" fmla="*/ 2 w 98"/>
                <a:gd name="T41" fmla="*/ 72 h 148"/>
                <a:gd name="T42" fmla="*/ 0 w 98"/>
                <a:gd name="T43" fmla="*/ 56 h 148"/>
                <a:gd name="T44" fmla="*/ 0 w 98"/>
                <a:gd name="T45" fmla="*/ 44 h 148"/>
                <a:gd name="T46" fmla="*/ 2 w 98"/>
                <a:gd name="T47" fmla="*/ 32 h 148"/>
                <a:gd name="T48" fmla="*/ 4 w 98"/>
                <a:gd name="T49" fmla="*/ 20 h 148"/>
                <a:gd name="T50" fmla="*/ 10 w 98"/>
                <a:gd name="T51" fmla="*/ 12 h 148"/>
                <a:gd name="T52" fmla="*/ 16 w 98"/>
                <a:gd name="T53" fmla="*/ 6 h 148"/>
                <a:gd name="T54" fmla="*/ 24 w 98"/>
                <a:gd name="T55" fmla="*/ 2 h 148"/>
                <a:gd name="T56" fmla="*/ 24 w 98"/>
                <a:gd name="T57" fmla="*/ 2 h 148"/>
                <a:gd name="T58" fmla="*/ 32 w 98"/>
                <a:gd name="T59" fmla="*/ 0 h 148"/>
                <a:gd name="T60" fmla="*/ 42 w 98"/>
                <a:gd name="T61" fmla="*/ 2 h 148"/>
                <a:gd name="T62" fmla="*/ 52 w 98"/>
                <a:gd name="T63" fmla="*/ 8 h 148"/>
                <a:gd name="T64" fmla="*/ 60 w 98"/>
                <a:gd name="T65" fmla="*/ 14 h 148"/>
                <a:gd name="T66" fmla="*/ 70 w 98"/>
                <a:gd name="T67" fmla="*/ 24 h 148"/>
                <a:gd name="T68" fmla="*/ 78 w 98"/>
                <a:gd name="T69" fmla="*/ 36 h 148"/>
                <a:gd name="T70" fmla="*/ 84 w 98"/>
                <a:gd name="T71" fmla="*/ 48 h 148"/>
                <a:gd name="T72" fmla="*/ 90 w 98"/>
                <a:gd name="T73" fmla="*/ 64 h 148"/>
                <a:gd name="T74" fmla="*/ 90 w 98"/>
                <a:gd name="T75" fmla="*/ 6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8" h="148">
                  <a:moveTo>
                    <a:pt x="90" y="64"/>
                  </a:moveTo>
                  <a:lnTo>
                    <a:pt x="90" y="64"/>
                  </a:lnTo>
                  <a:lnTo>
                    <a:pt x="94" y="78"/>
                  </a:lnTo>
                  <a:lnTo>
                    <a:pt x="98" y="92"/>
                  </a:lnTo>
                  <a:lnTo>
                    <a:pt x="98" y="106"/>
                  </a:lnTo>
                  <a:lnTo>
                    <a:pt x="96" y="118"/>
                  </a:lnTo>
                  <a:lnTo>
                    <a:pt x="92" y="128"/>
                  </a:lnTo>
                  <a:lnTo>
                    <a:pt x="88" y="138"/>
                  </a:lnTo>
                  <a:lnTo>
                    <a:pt x="82" y="144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64" y="148"/>
                  </a:lnTo>
                  <a:lnTo>
                    <a:pt x="56" y="146"/>
                  </a:lnTo>
                  <a:lnTo>
                    <a:pt x="46" y="142"/>
                  </a:lnTo>
                  <a:lnTo>
                    <a:pt x="36" y="134"/>
                  </a:lnTo>
                  <a:lnTo>
                    <a:pt x="28" y="126"/>
                  </a:lnTo>
                  <a:lnTo>
                    <a:pt x="20" y="114"/>
                  </a:lnTo>
                  <a:lnTo>
                    <a:pt x="12" y="10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2" y="72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2" y="32"/>
                  </a:lnTo>
                  <a:lnTo>
                    <a:pt x="4" y="20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70" y="24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90" y="64"/>
                  </a:lnTo>
                  <a:lnTo>
                    <a:pt x="9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0" name="Freeform 151"/>
            <p:cNvSpPr>
              <a:spLocks noEditPoints="1"/>
            </p:cNvSpPr>
            <p:nvPr/>
          </p:nvSpPr>
          <p:spPr bwMode="auto">
            <a:xfrm>
              <a:off x="2841" y="2746"/>
              <a:ext cx="116" cy="166"/>
            </a:xfrm>
            <a:custGeom>
              <a:avLst/>
              <a:gdLst>
                <a:gd name="T0" fmla="*/ 32 w 116"/>
                <a:gd name="T1" fmla="*/ 2 h 166"/>
                <a:gd name="T2" fmla="*/ 18 w 116"/>
                <a:gd name="T3" fmla="*/ 8 h 166"/>
                <a:gd name="T4" fmla="*/ 8 w 116"/>
                <a:gd name="T5" fmla="*/ 20 h 166"/>
                <a:gd name="T6" fmla="*/ 2 w 116"/>
                <a:gd name="T7" fmla="*/ 36 h 166"/>
                <a:gd name="T8" fmla="*/ 2 w 116"/>
                <a:gd name="T9" fmla="*/ 76 h 166"/>
                <a:gd name="T10" fmla="*/ 8 w 116"/>
                <a:gd name="T11" fmla="*/ 98 h 166"/>
                <a:gd name="T12" fmla="*/ 22 w 116"/>
                <a:gd name="T13" fmla="*/ 128 h 166"/>
                <a:gd name="T14" fmla="*/ 42 w 116"/>
                <a:gd name="T15" fmla="*/ 150 h 166"/>
                <a:gd name="T16" fmla="*/ 64 w 116"/>
                <a:gd name="T17" fmla="*/ 164 h 166"/>
                <a:gd name="T18" fmla="*/ 86 w 116"/>
                <a:gd name="T19" fmla="*/ 164 h 166"/>
                <a:gd name="T20" fmla="*/ 92 w 116"/>
                <a:gd name="T21" fmla="*/ 162 h 166"/>
                <a:gd name="T22" fmla="*/ 104 w 116"/>
                <a:gd name="T23" fmla="*/ 152 h 166"/>
                <a:gd name="T24" fmla="*/ 108 w 116"/>
                <a:gd name="T25" fmla="*/ 144 h 166"/>
                <a:gd name="T26" fmla="*/ 116 w 116"/>
                <a:gd name="T27" fmla="*/ 110 h 166"/>
                <a:gd name="T28" fmla="*/ 114 w 116"/>
                <a:gd name="T29" fmla="*/ 90 h 166"/>
                <a:gd name="T30" fmla="*/ 110 w 116"/>
                <a:gd name="T31" fmla="*/ 68 h 166"/>
                <a:gd name="T32" fmla="*/ 94 w 116"/>
                <a:gd name="T33" fmla="*/ 38 h 166"/>
                <a:gd name="T34" fmla="*/ 76 w 116"/>
                <a:gd name="T35" fmla="*/ 14 h 166"/>
                <a:gd name="T36" fmla="*/ 54 w 116"/>
                <a:gd name="T37" fmla="*/ 2 h 166"/>
                <a:gd name="T38" fmla="*/ 32 w 116"/>
                <a:gd name="T39" fmla="*/ 2 h 166"/>
                <a:gd name="T40" fmla="*/ 24 w 116"/>
                <a:gd name="T41" fmla="*/ 92 h 166"/>
                <a:gd name="T42" fmla="*/ 20 w 116"/>
                <a:gd name="T43" fmla="*/ 74 h 166"/>
                <a:gd name="T44" fmla="*/ 20 w 116"/>
                <a:gd name="T45" fmla="*/ 42 h 166"/>
                <a:gd name="T46" fmla="*/ 24 w 116"/>
                <a:gd name="T47" fmla="*/ 28 h 166"/>
                <a:gd name="T48" fmla="*/ 36 w 116"/>
                <a:gd name="T49" fmla="*/ 18 h 166"/>
                <a:gd name="T50" fmla="*/ 42 w 116"/>
                <a:gd name="T51" fmla="*/ 18 h 166"/>
                <a:gd name="T52" fmla="*/ 58 w 116"/>
                <a:gd name="T53" fmla="*/ 24 h 166"/>
                <a:gd name="T54" fmla="*/ 74 w 116"/>
                <a:gd name="T55" fmla="*/ 38 h 166"/>
                <a:gd name="T56" fmla="*/ 86 w 116"/>
                <a:gd name="T57" fmla="*/ 60 h 166"/>
                <a:gd name="T58" fmla="*/ 92 w 116"/>
                <a:gd name="T59" fmla="*/ 74 h 166"/>
                <a:gd name="T60" fmla="*/ 96 w 116"/>
                <a:gd name="T61" fmla="*/ 92 h 166"/>
                <a:gd name="T62" fmla="*/ 98 w 116"/>
                <a:gd name="T63" fmla="*/ 124 h 166"/>
                <a:gd name="T64" fmla="*/ 94 w 116"/>
                <a:gd name="T65" fmla="*/ 136 h 166"/>
                <a:gd name="T66" fmla="*/ 82 w 116"/>
                <a:gd name="T67" fmla="*/ 148 h 166"/>
                <a:gd name="T68" fmla="*/ 74 w 116"/>
                <a:gd name="T69" fmla="*/ 148 h 166"/>
                <a:gd name="T70" fmla="*/ 60 w 116"/>
                <a:gd name="T71" fmla="*/ 142 h 166"/>
                <a:gd name="T72" fmla="*/ 44 w 116"/>
                <a:gd name="T73" fmla="*/ 128 h 166"/>
                <a:gd name="T74" fmla="*/ 30 w 116"/>
                <a:gd name="T75" fmla="*/ 104 h 166"/>
                <a:gd name="T76" fmla="*/ 24 w 116"/>
                <a:gd name="T77" fmla="*/ 92 h 166"/>
                <a:gd name="T78" fmla="*/ 110 w 116"/>
                <a:gd name="T79" fmla="*/ 68 h 166"/>
                <a:gd name="T80" fmla="*/ 110 w 116"/>
                <a:gd name="T81" fmla="*/ 6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66">
                  <a:moveTo>
                    <a:pt x="32" y="2"/>
                  </a:moveTo>
                  <a:lnTo>
                    <a:pt x="32" y="2"/>
                  </a:lnTo>
                  <a:lnTo>
                    <a:pt x="24" y="4"/>
                  </a:lnTo>
                  <a:lnTo>
                    <a:pt x="18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2" y="36"/>
                  </a:lnTo>
                  <a:lnTo>
                    <a:pt x="0" y="54"/>
                  </a:lnTo>
                  <a:lnTo>
                    <a:pt x="2" y="76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14" y="114"/>
                  </a:lnTo>
                  <a:lnTo>
                    <a:pt x="22" y="128"/>
                  </a:lnTo>
                  <a:lnTo>
                    <a:pt x="32" y="140"/>
                  </a:lnTo>
                  <a:lnTo>
                    <a:pt x="42" y="150"/>
                  </a:lnTo>
                  <a:lnTo>
                    <a:pt x="54" y="158"/>
                  </a:lnTo>
                  <a:lnTo>
                    <a:pt x="64" y="164"/>
                  </a:lnTo>
                  <a:lnTo>
                    <a:pt x="76" y="166"/>
                  </a:lnTo>
                  <a:lnTo>
                    <a:pt x="86" y="164"/>
                  </a:lnTo>
                  <a:lnTo>
                    <a:pt x="86" y="164"/>
                  </a:lnTo>
                  <a:lnTo>
                    <a:pt x="92" y="162"/>
                  </a:lnTo>
                  <a:lnTo>
                    <a:pt x="98" y="158"/>
                  </a:lnTo>
                  <a:lnTo>
                    <a:pt x="104" y="152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14" y="128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4" y="90"/>
                  </a:lnTo>
                  <a:lnTo>
                    <a:pt x="110" y="68"/>
                  </a:lnTo>
                  <a:lnTo>
                    <a:pt x="110" y="68"/>
                  </a:lnTo>
                  <a:lnTo>
                    <a:pt x="102" y="52"/>
                  </a:lnTo>
                  <a:lnTo>
                    <a:pt x="94" y="38"/>
                  </a:lnTo>
                  <a:lnTo>
                    <a:pt x="86" y="24"/>
                  </a:lnTo>
                  <a:lnTo>
                    <a:pt x="76" y="14"/>
                  </a:lnTo>
                  <a:lnTo>
                    <a:pt x="64" y="6"/>
                  </a:lnTo>
                  <a:lnTo>
                    <a:pt x="54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32" y="2"/>
                  </a:lnTo>
                  <a:close/>
                  <a:moveTo>
                    <a:pt x="24" y="92"/>
                  </a:moveTo>
                  <a:lnTo>
                    <a:pt x="24" y="92"/>
                  </a:lnTo>
                  <a:lnTo>
                    <a:pt x="20" y="74"/>
                  </a:lnTo>
                  <a:lnTo>
                    <a:pt x="18" y="56"/>
                  </a:lnTo>
                  <a:lnTo>
                    <a:pt x="20" y="42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50" y="20"/>
                  </a:lnTo>
                  <a:lnTo>
                    <a:pt x="58" y="24"/>
                  </a:lnTo>
                  <a:lnTo>
                    <a:pt x="66" y="30"/>
                  </a:lnTo>
                  <a:lnTo>
                    <a:pt x="74" y="38"/>
                  </a:lnTo>
                  <a:lnTo>
                    <a:pt x="80" y="48"/>
                  </a:lnTo>
                  <a:lnTo>
                    <a:pt x="86" y="60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6" y="92"/>
                  </a:lnTo>
                  <a:lnTo>
                    <a:pt x="98" y="108"/>
                  </a:lnTo>
                  <a:lnTo>
                    <a:pt x="98" y="124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88" y="144"/>
                  </a:lnTo>
                  <a:lnTo>
                    <a:pt x="82" y="148"/>
                  </a:lnTo>
                  <a:lnTo>
                    <a:pt x="82" y="148"/>
                  </a:lnTo>
                  <a:lnTo>
                    <a:pt x="74" y="148"/>
                  </a:lnTo>
                  <a:lnTo>
                    <a:pt x="68" y="146"/>
                  </a:lnTo>
                  <a:lnTo>
                    <a:pt x="60" y="142"/>
                  </a:lnTo>
                  <a:lnTo>
                    <a:pt x="52" y="136"/>
                  </a:lnTo>
                  <a:lnTo>
                    <a:pt x="44" y="128"/>
                  </a:lnTo>
                  <a:lnTo>
                    <a:pt x="38" y="116"/>
                  </a:lnTo>
                  <a:lnTo>
                    <a:pt x="30" y="104"/>
                  </a:lnTo>
                  <a:lnTo>
                    <a:pt x="24" y="92"/>
                  </a:lnTo>
                  <a:lnTo>
                    <a:pt x="24" y="92"/>
                  </a:lnTo>
                  <a:close/>
                  <a:moveTo>
                    <a:pt x="110" y="68"/>
                  </a:moveTo>
                  <a:lnTo>
                    <a:pt x="110" y="68"/>
                  </a:lnTo>
                  <a:lnTo>
                    <a:pt x="110" y="68"/>
                  </a:lnTo>
                  <a:lnTo>
                    <a:pt x="11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1" name="Freeform 152"/>
            <p:cNvSpPr>
              <a:spLocks/>
            </p:cNvSpPr>
            <p:nvPr/>
          </p:nvSpPr>
          <p:spPr bwMode="auto">
            <a:xfrm>
              <a:off x="2851" y="2754"/>
              <a:ext cx="98" cy="148"/>
            </a:xfrm>
            <a:custGeom>
              <a:avLst/>
              <a:gdLst>
                <a:gd name="T0" fmla="*/ 90 w 98"/>
                <a:gd name="T1" fmla="*/ 64 h 148"/>
                <a:gd name="T2" fmla="*/ 90 w 98"/>
                <a:gd name="T3" fmla="*/ 64 h 148"/>
                <a:gd name="T4" fmla="*/ 94 w 98"/>
                <a:gd name="T5" fmla="*/ 78 h 148"/>
                <a:gd name="T6" fmla="*/ 98 w 98"/>
                <a:gd name="T7" fmla="*/ 92 h 148"/>
                <a:gd name="T8" fmla="*/ 98 w 98"/>
                <a:gd name="T9" fmla="*/ 106 h 148"/>
                <a:gd name="T10" fmla="*/ 96 w 98"/>
                <a:gd name="T11" fmla="*/ 118 h 148"/>
                <a:gd name="T12" fmla="*/ 92 w 98"/>
                <a:gd name="T13" fmla="*/ 128 h 148"/>
                <a:gd name="T14" fmla="*/ 88 w 98"/>
                <a:gd name="T15" fmla="*/ 138 h 148"/>
                <a:gd name="T16" fmla="*/ 82 w 98"/>
                <a:gd name="T17" fmla="*/ 144 h 148"/>
                <a:gd name="T18" fmla="*/ 74 w 98"/>
                <a:gd name="T19" fmla="*/ 148 h 148"/>
                <a:gd name="T20" fmla="*/ 74 w 98"/>
                <a:gd name="T21" fmla="*/ 148 h 148"/>
                <a:gd name="T22" fmla="*/ 64 w 98"/>
                <a:gd name="T23" fmla="*/ 148 h 148"/>
                <a:gd name="T24" fmla="*/ 56 w 98"/>
                <a:gd name="T25" fmla="*/ 146 h 148"/>
                <a:gd name="T26" fmla="*/ 46 w 98"/>
                <a:gd name="T27" fmla="*/ 142 h 148"/>
                <a:gd name="T28" fmla="*/ 36 w 98"/>
                <a:gd name="T29" fmla="*/ 134 h 148"/>
                <a:gd name="T30" fmla="*/ 28 w 98"/>
                <a:gd name="T31" fmla="*/ 126 h 148"/>
                <a:gd name="T32" fmla="*/ 20 w 98"/>
                <a:gd name="T33" fmla="*/ 114 h 148"/>
                <a:gd name="T34" fmla="*/ 12 w 98"/>
                <a:gd name="T35" fmla="*/ 100 h 148"/>
                <a:gd name="T36" fmla="*/ 6 w 98"/>
                <a:gd name="T37" fmla="*/ 86 h 148"/>
                <a:gd name="T38" fmla="*/ 6 w 98"/>
                <a:gd name="T39" fmla="*/ 86 h 148"/>
                <a:gd name="T40" fmla="*/ 2 w 98"/>
                <a:gd name="T41" fmla="*/ 72 h 148"/>
                <a:gd name="T42" fmla="*/ 0 w 98"/>
                <a:gd name="T43" fmla="*/ 56 h 148"/>
                <a:gd name="T44" fmla="*/ 0 w 98"/>
                <a:gd name="T45" fmla="*/ 44 h 148"/>
                <a:gd name="T46" fmla="*/ 2 w 98"/>
                <a:gd name="T47" fmla="*/ 32 h 148"/>
                <a:gd name="T48" fmla="*/ 4 w 98"/>
                <a:gd name="T49" fmla="*/ 20 h 148"/>
                <a:gd name="T50" fmla="*/ 10 w 98"/>
                <a:gd name="T51" fmla="*/ 12 h 148"/>
                <a:gd name="T52" fmla="*/ 16 w 98"/>
                <a:gd name="T53" fmla="*/ 6 h 148"/>
                <a:gd name="T54" fmla="*/ 24 w 98"/>
                <a:gd name="T55" fmla="*/ 2 h 148"/>
                <a:gd name="T56" fmla="*/ 24 w 98"/>
                <a:gd name="T57" fmla="*/ 2 h 148"/>
                <a:gd name="T58" fmla="*/ 32 w 98"/>
                <a:gd name="T59" fmla="*/ 0 h 148"/>
                <a:gd name="T60" fmla="*/ 42 w 98"/>
                <a:gd name="T61" fmla="*/ 2 h 148"/>
                <a:gd name="T62" fmla="*/ 52 w 98"/>
                <a:gd name="T63" fmla="*/ 8 h 148"/>
                <a:gd name="T64" fmla="*/ 60 w 98"/>
                <a:gd name="T65" fmla="*/ 14 h 148"/>
                <a:gd name="T66" fmla="*/ 70 w 98"/>
                <a:gd name="T67" fmla="*/ 24 h 148"/>
                <a:gd name="T68" fmla="*/ 78 w 98"/>
                <a:gd name="T69" fmla="*/ 36 h 148"/>
                <a:gd name="T70" fmla="*/ 84 w 98"/>
                <a:gd name="T71" fmla="*/ 48 h 148"/>
                <a:gd name="T72" fmla="*/ 90 w 98"/>
                <a:gd name="T73" fmla="*/ 64 h 148"/>
                <a:gd name="T74" fmla="*/ 90 w 98"/>
                <a:gd name="T75" fmla="*/ 6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8" h="148">
                  <a:moveTo>
                    <a:pt x="90" y="64"/>
                  </a:moveTo>
                  <a:lnTo>
                    <a:pt x="90" y="64"/>
                  </a:lnTo>
                  <a:lnTo>
                    <a:pt x="94" y="78"/>
                  </a:lnTo>
                  <a:lnTo>
                    <a:pt x="98" y="92"/>
                  </a:lnTo>
                  <a:lnTo>
                    <a:pt x="98" y="106"/>
                  </a:lnTo>
                  <a:lnTo>
                    <a:pt x="96" y="118"/>
                  </a:lnTo>
                  <a:lnTo>
                    <a:pt x="92" y="128"/>
                  </a:lnTo>
                  <a:lnTo>
                    <a:pt x="88" y="138"/>
                  </a:lnTo>
                  <a:lnTo>
                    <a:pt x="82" y="144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64" y="148"/>
                  </a:lnTo>
                  <a:lnTo>
                    <a:pt x="56" y="146"/>
                  </a:lnTo>
                  <a:lnTo>
                    <a:pt x="46" y="142"/>
                  </a:lnTo>
                  <a:lnTo>
                    <a:pt x="36" y="134"/>
                  </a:lnTo>
                  <a:lnTo>
                    <a:pt x="28" y="126"/>
                  </a:lnTo>
                  <a:lnTo>
                    <a:pt x="20" y="114"/>
                  </a:lnTo>
                  <a:lnTo>
                    <a:pt x="12" y="10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2" y="72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2" y="32"/>
                  </a:lnTo>
                  <a:lnTo>
                    <a:pt x="4" y="20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70" y="24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90" y="64"/>
                  </a:lnTo>
                  <a:lnTo>
                    <a:pt x="9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2" name="Freeform 153"/>
            <p:cNvSpPr>
              <a:spLocks/>
            </p:cNvSpPr>
            <p:nvPr/>
          </p:nvSpPr>
          <p:spPr bwMode="auto">
            <a:xfrm>
              <a:off x="2875" y="2576"/>
              <a:ext cx="348" cy="386"/>
            </a:xfrm>
            <a:custGeom>
              <a:avLst/>
              <a:gdLst>
                <a:gd name="T0" fmla="*/ 10 w 348"/>
                <a:gd name="T1" fmla="*/ 258 h 386"/>
                <a:gd name="T2" fmla="*/ 0 w 348"/>
                <a:gd name="T3" fmla="*/ 226 h 386"/>
                <a:gd name="T4" fmla="*/ 6 w 348"/>
                <a:gd name="T5" fmla="*/ 204 h 386"/>
                <a:gd name="T6" fmla="*/ 28 w 348"/>
                <a:gd name="T7" fmla="*/ 162 h 386"/>
                <a:gd name="T8" fmla="*/ 64 w 348"/>
                <a:gd name="T9" fmla="*/ 124 h 386"/>
                <a:gd name="T10" fmla="*/ 82 w 348"/>
                <a:gd name="T11" fmla="*/ 110 h 386"/>
                <a:gd name="T12" fmla="*/ 98 w 348"/>
                <a:gd name="T13" fmla="*/ 92 h 386"/>
                <a:gd name="T14" fmla="*/ 116 w 348"/>
                <a:gd name="T15" fmla="*/ 82 h 386"/>
                <a:gd name="T16" fmla="*/ 126 w 348"/>
                <a:gd name="T17" fmla="*/ 68 h 386"/>
                <a:gd name="T18" fmla="*/ 124 w 348"/>
                <a:gd name="T19" fmla="*/ 32 h 386"/>
                <a:gd name="T20" fmla="*/ 126 w 348"/>
                <a:gd name="T21" fmla="*/ 4 h 386"/>
                <a:gd name="T22" fmla="*/ 142 w 348"/>
                <a:gd name="T23" fmla="*/ 0 h 386"/>
                <a:gd name="T24" fmla="*/ 162 w 348"/>
                <a:gd name="T25" fmla="*/ 12 h 386"/>
                <a:gd name="T26" fmla="*/ 172 w 348"/>
                <a:gd name="T27" fmla="*/ 32 h 386"/>
                <a:gd name="T28" fmla="*/ 180 w 348"/>
                <a:gd name="T29" fmla="*/ 72 h 386"/>
                <a:gd name="T30" fmla="*/ 170 w 348"/>
                <a:gd name="T31" fmla="*/ 108 h 386"/>
                <a:gd name="T32" fmla="*/ 240 w 348"/>
                <a:gd name="T33" fmla="*/ 78 h 386"/>
                <a:gd name="T34" fmla="*/ 290 w 348"/>
                <a:gd name="T35" fmla="*/ 64 h 386"/>
                <a:gd name="T36" fmla="*/ 330 w 348"/>
                <a:gd name="T37" fmla="*/ 66 h 386"/>
                <a:gd name="T38" fmla="*/ 346 w 348"/>
                <a:gd name="T39" fmla="*/ 86 h 386"/>
                <a:gd name="T40" fmla="*/ 336 w 348"/>
                <a:gd name="T41" fmla="*/ 104 h 386"/>
                <a:gd name="T42" fmla="*/ 302 w 348"/>
                <a:gd name="T43" fmla="*/ 122 h 386"/>
                <a:gd name="T44" fmla="*/ 254 w 348"/>
                <a:gd name="T45" fmla="*/ 134 h 386"/>
                <a:gd name="T46" fmla="*/ 202 w 348"/>
                <a:gd name="T47" fmla="*/ 152 h 386"/>
                <a:gd name="T48" fmla="*/ 208 w 348"/>
                <a:gd name="T49" fmla="*/ 160 h 386"/>
                <a:gd name="T50" fmla="*/ 250 w 348"/>
                <a:gd name="T51" fmla="*/ 170 h 386"/>
                <a:gd name="T52" fmla="*/ 284 w 348"/>
                <a:gd name="T53" fmla="*/ 172 h 386"/>
                <a:gd name="T54" fmla="*/ 328 w 348"/>
                <a:gd name="T55" fmla="*/ 172 h 386"/>
                <a:gd name="T56" fmla="*/ 346 w 348"/>
                <a:gd name="T57" fmla="*/ 186 h 386"/>
                <a:gd name="T58" fmla="*/ 348 w 348"/>
                <a:gd name="T59" fmla="*/ 200 h 386"/>
                <a:gd name="T60" fmla="*/ 332 w 348"/>
                <a:gd name="T61" fmla="*/ 218 h 386"/>
                <a:gd name="T62" fmla="*/ 276 w 348"/>
                <a:gd name="T63" fmla="*/ 236 h 386"/>
                <a:gd name="T64" fmla="*/ 250 w 348"/>
                <a:gd name="T65" fmla="*/ 238 h 386"/>
                <a:gd name="T66" fmla="*/ 200 w 348"/>
                <a:gd name="T67" fmla="*/ 232 h 386"/>
                <a:gd name="T68" fmla="*/ 190 w 348"/>
                <a:gd name="T69" fmla="*/ 240 h 386"/>
                <a:gd name="T70" fmla="*/ 230 w 348"/>
                <a:gd name="T71" fmla="*/ 276 h 386"/>
                <a:gd name="T72" fmla="*/ 248 w 348"/>
                <a:gd name="T73" fmla="*/ 288 h 386"/>
                <a:gd name="T74" fmla="*/ 304 w 348"/>
                <a:gd name="T75" fmla="*/ 316 h 386"/>
                <a:gd name="T76" fmla="*/ 308 w 348"/>
                <a:gd name="T77" fmla="*/ 330 h 386"/>
                <a:gd name="T78" fmla="*/ 296 w 348"/>
                <a:gd name="T79" fmla="*/ 348 h 386"/>
                <a:gd name="T80" fmla="*/ 266 w 348"/>
                <a:gd name="T81" fmla="*/ 360 h 386"/>
                <a:gd name="T82" fmla="*/ 244 w 348"/>
                <a:gd name="T83" fmla="*/ 358 h 386"/>
                <a:gd name="T84" fmla="*/ 250 w 348"/>
                <a:gd name="T85" fmla="*/ 368 h 386"/>
                <a:gd name="T86" fmla="*/ 248 w 348"/>
                <a:gd name="T87" fmla="*/ 380 h 386"/>
                <a:gd name="T88" fmla="*/ 236 w 348"/>
                <a:gd name="T89" fmla="*/ 386 h 386"/>
                <a:gd name="T90" fmla="*/ 194 w 348"/>
                <a:gd name="T91" fmla="*/ 378 h 386"/>
                <a:gd name="T92" fmla="*/ 174 w 348"/>
                <a:gd name="T93" fmla="*/ 366 h 386"/>
                <a:gd name="T94" fmla="*/ 154 w 348"/>
                <a:gd name="T95" fmla="*/ 338 h 386"/>
                <a:gd name="T96" fmla="*/ 126 w 348"/>
                <a:gd name="T97" fmla="*/ 318 h 386"/>
                <a:gd name="T98" fmla="*/ 66 w 348"/>
                <a:gd name="T99" fmla="*/ 298 h 386"/>
                <a:gd name="T100" fmla="*/ 44 w 348"/>
                <a:gd name="T101" fmla="*/ 294 h 386"/>
                <a:gd name="T102" fmla="*/ 26 w 348"/>
                <a:gd name="T103" fmla="*/ 280 h 386"/>
                <a:gd name="T104" fmla="*/ 16 w 348"/>
                <a:gd name="T105" fmla="*/ 26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8" h="386">
                  <a:moveTo>
                    <a:pt x="16" y="264"/>
                  </a:moveTo>
                  <a:lnTo>
                    <a:pt x="16" y="264"/>
                  </a:lnTo>
                  <a:lnTo>
                    <a:pt x="10" y="258"/>
                  </a:lnTo>
                  <a:lnTo>
                    <a:pt x="4" y="248"/>
                  </a:lnTo>
                  <a:lnTo>
                    <a:pt x="0" y="234"/>
                  </a:lnTo>
                  <a:lnTo>
                    <a:pt x="0" y="226"/>
                  </a:lnTo>
                  <a:lnTo>
                    <a:pt x="2" y="218"/>
                  </a:lnTo>
                  <a:lnTo>
                    <a:pt x="2" y="218"/>
                  </a:lnTo>
                  <a:lnTo>
                    <a:pt x="6" y="204"/>
                  </a:lnTo>
                  <a:lnTo>
                    <a:pt x="10" y="190"/>
                  </a:lnTo>
                  <a:lnTo>
                    <a:pt x="18" y="176"/>
                  </a:lnTo>
                  <a:lnTo>
                    <a:pt x="28" y="162"/>
                  </a:lnTo>
                  <a:lnTo>
                    <a:pt x="38" y="148"/>
                  </a:lnTo>
                  <a:lnTo>
                    <a:pt x="52" y="134"/>
                  </a:lnTo>
                  <a:lnTo>
                    <a:pt x="64" y="124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82" y="110"/>
                  </a:lnTo>
                  <a:lnTo>
                    <a:pt x="86" y="102"/>
                  </a:lnTo>
                  <a:lnTo>
                    <a:pt x="90" y="96"/>
                  </a:lnTo>
                  <a:lnTo>
                    <a:pt x="98" y="92"/>
                  </a:lnTo>
                  <a:lnTo>
                    <a:pt x="98" y="92"/>
                  </a:lnTo>
                  <a:lnTo>
                    <a:pt x="108" y="88"/>
                  </a:lnTo>
                  <a:lnTo>
                    <a:pt x="116" y="82"/>
                  </a:lnTo>
                  <a:lnTo>
                    <a:pt x="122" y="76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6" y="60"/>
                  </a:lnTo>
                  <a:lnTo>
                    <a:pt x="126" y="52"/>
                  </a:lnTo>
                  <a:lnTo>
                    <a:pt x="124" y="32"/>
                  </a:lnTo>
                  <a:lnTo>
                    <a:pt x="122" y="14"/>
                  </a:lnTo>
                  <a:lnTo>
                    <a:pt x="124" y="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8" y="2"/>
                  </a:lnTo>
                  <a:lnTo>
                    <a:pt x="154" y="6"/>
                  </a:lnTo>
                  <a:lnTo>
                    <a:pt x="162" y="12"/>
                  </a:lnTo>
                  <a:lnTo>
                    <a:pt x="166" y="20"/>
                  </a:lnTo>
                  <a:lnTo>
                    <a:pt x="172" y="32"/>
                  </a:lnTo>
                  <a:lnTo>
                    <a:pt x="172" y="32"/>
                  </a:lnTo>
                  <a:lnTo>
                    <a:pt x="178" y="46"/>
                  </a:lnTo>
                  <a:lnTo>
                    <a:pt x="180" y="60"/>
                  </a:lnTo>
                  <a:lnTo>
                    <a:pt x="180" y="72"/>
                  </a:lnTo>
                  <a:lnTo>
                    <a:pt x="178" y="84"/>
                  </a:lnTo>
                  <a:lnTo>
                    <a:pt x="174" y="100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206" y="90"/>
                  </a:lnTo>
                  <a:lnTo>
                    <a:pt x="240" y="78"/>
                  </a:lnTo>
                  <a:lnTo>
                    <a:pt x="274" y="66"/>
                  </a:lnTo>
                  <a:lnTo>
                    <a:pt x="274" y="66"/>
                  </a:lnTo>
                  <a:lnTo>
                    <a:pt x="290" y="64"/>
                  </a:lnTo>
                  <a:lnTo>
                    <a:pt x="306" y="62"/>
                  </a:lnTo>
                  <a:lnTo>
                    <a:pt x="318" y="64"/>
                  </a:lnTo>
                  <a:lnTo>
                    <a:pt x="330" y="66"/>
                  </a:lnTo>
                  <a:lnTo>
                    <a:pt x="338" y="72"/>
                  </a:lnTo>
                  <a:lnTo>
                    <a:pt x="344" y="78"/>
                  </a:lnTo>
                  <a:lnTo>
                    <a:pt x="346" y="86"/>
                  </a:lnTo>
                  <a:lnTo>
                    <a:pt x="344" y="94"/>
                  </a:lnTo>
                  <a:lnTo>
                    <a:pt x="344" y="94"/>
                  </a:lnTo>
                  <a:lnTo>
                    <a:pt x="336" y="104"/>
                  </a:lnTo>
                  <a:lnTo>
                    <a:pt x="326" y="110"/>
                  </a:lnTo>
                  <a:lnTo>
                    <a:pt x="314" y="116"/>
                  </a:lnTo>
                  <a:lnTo>
                    <a:pt x="302" y="122"/>
                  </a:lnTo>
                  <a:lnTo>
                    <a:pt x="278" y="128"/>
                  </a:lnTo>
                  <a:lnTo>
                    <a:pt x="254" y="134"/>
                  </a:lnTo>
                  <a:lnTo>
                    <a:pt x="254" y="134"/>
                  </a:lnTo>
                  <a:lnTo>
                    <a:pt x="224" y="140"/>
                  </a:lnTo>
                  <a:lnTo>
                    <a:pt x="208" y="148"/>
                  </a:lnTo>
                  <a:lnTo>
                    <a:pt x="202" y="152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8" y="160"/>
                  </a:lnTo>
                  <a:lnTo>
                    <a:pt x="224" y="166"/>
                  </a:lnTo>
                  <a:lnTo>
                    <a:pt x="236" y="168"/>
                  </a:lnTo>
                  <a:lnTo>
                    <a:pt x="250" y="170"/>
                  </a:lnTo>
                  <a:lnTo>
                    <a:pt x="266" y="172"/>
                  </a:lnTo>
                  <a:lnTo>
                    <a:pt x="284" y="172"/>
                  </a:lnTo>
                  <a:lnTo>
                    <a:pt x="284" y="172"/>
                  </a:lnTo>
                  <a:lnTo>
                    <a:pt x="302" y="170"/>
                  </a:lnTo>
                  <a:lnTo>
                    <a:pt x="316" y="170"/>
                  </a:lnTo>
                  <a:lnTo>
                    <a:pt x="328" y="172"/>
                  </a:lnTo>
                  <a:lnTo>
                    <a:pt x="336" y="176"/>
                  </a:lnTo>
                  <a:lnTo>
                    <a:pt x="342" y="180"/>
                  </a:lnTo>
                  <a:lnTo>
                    <a:pt x="346" y="186"/>
                  </a:lnTo>
                  <a:lnTo>
                    <a:pt x="348" y="192"/>
                  </a:lnTo>
                  <a:lnTo>
                    <a:pt x="348" y="200"/>
                  </a:lnTo>
                  <a:lnTo>
                    <a:pt x="348" y="200"/>
                  </a:lnTo>
                  <a:lnTo>
                    <a:pt x="344" y="206"/>
                  </a:lnTo>
                  <a:lnTo>
                    <a:pt x="340" y="212"/>
                  </a:lnTo>
                  <a:lnTo>
                    <a:pt x="332" y="218"/>
                  </a:lnTo>
                  <a:lnTo>
                    <a:pt x="324" y="222"/>
                  </a:lnTo>
                  <a:lnTo>
                    <a:pt x="304" y="230"/>
                  </a:lnTo>
                  <a:lnTo>
                    <a:pt x="276" y="236"/>
                  </a:lnTo>
                  <a:lnTo>
                    <a:pt x="276" y="236"/>
                  </a:lnTo>
                  <a:lnTo>
                    <a:pt x="264" y="238"/>
                  </a:lnTo>
                  <a:lnTo>
                    <a:pt x="250" y="238"/>
                  </a:lnTo>
                  <a:lnTo>
                    <a:pt x="228" y="236"/>
                  </a:lnTo>
                  <a:lnTo>
                    <a:pt x="210" y="232"/>
                  </a:lnTo>
                  <a:lnTo>
                    <a:pt x="200" y="232"/>
                  </a:lnTo>
                  <a:lnTo>
                    <a:pt x="200" y="232"/>
                  </a:lnTo>
                  <a:lnTo>
                    <a:pt x="192" y="236"/>
                  </a:lnTo>
                  <a:lnTo>
                    <a:pt x="190" y="240"/>
                  </a:lnTo>
                  <a:lnTo>
                    <a:pt x="192" y="242"/>
                  </a:lnTo>
                  <a:lnTo>
                    <a:pt x="192" y="242"/>
                  </a:lnTo>
                  <a:lnTo>
                    <a:pt x="230" y="276"/>
                  </a:lnTo>
                  <a:lnTo>
                    <a:pt x="230" y="276"/>
                  </a:lnTo>
                  <a:lnTo>
                    <a:pt x="238" y="282"/>
                  </a:lnTo>
                  <a:lnTo>
                    <a:pt x="248" y="288"/>
                  </a:lnTo>
                  <a:lnTo>
                    <a:pt x="274" y="298"/>
                  </a:lnTo>
                  <a:lnTo>
                    <a:pt x="296" y="310"/>
                  </a:lnTo>
                  <a:lnTo>
                    <a:pt x="304" y="316"/>
                  </a:lnTo>
                  <a:lnTo>
                    <a:pt x="308" y="322"/>
                  </a:lnTo>
                  <a:lnTo>
                    <a:pt x="308" y="322"/>
                  </a:lnTo>
                  <a:lnTo>
                    <a:pt x="308" y="330"/>
                  </a:lnTo>
                  <a:lnTo>
                    <a:pt x="306" y="336"/>
                  </a:lnTo>
                  <a:lnTo>
                    <a:pt x="302" y="342"/>
                  </a:lnTo>
                  <a:lnTo>
                    <a:pt x="296" y="348"/>
                  </a:lnTo>
                  <a:lnTo>
                    <a:pt x="280" y="356"/>
                  </a:lnTo>
                  <a:lnTo>
                    <a:pt x="266" y="360"/>
                  </a:lnTo>
                  <a:lnTo>
                    <a:pt x="266" y="360"/>
                  </a:lnTo>
                  <a:lnTo>
                    <a:pt x="254" y="360"/>
                  </a:lnTo>
                  <a:lnTo>
                    <a:pt x="248" y="360"/>
                  </a:lnTo>
                  <a:lnTo>
                    <a:pt x="244" y="358"/>
                  </a:lnTo>
                  <a:lnTo>
                    <a:pt x="244" y="358"/>
                  </a:lnTo>
                  <a:lnTo>
                    <a:pt x="246" y="360"/>
                  </a:lnTo>
                  <a:lnTo>
                    <a:pt x="250" y="368"/>
                  </a:lnTo>
                  <a:lnTo>
                    <a:pt x="250" y="372"/>
                  </a:lnTo>
                  <a:lnTo>
                    <a:pt x="250" y="376"/>
                  </a:lnTo>
                  <a:lnTo>
                    <a:pt x="248" y="380"/>
                  </a:lnTo>
                  <a:lnTo>
                    <a:pt x="244" y="384"/>
                  </a:lnTo>
                  <a:lnTo>
                    <a:pt x="244" y="384"/>
                  </a:lnTo>
                  <a:lnTo>
                    <a:pt x="236" y="386"/>
                  </a:lnTo>
                  <a:lnTo>
                    <a:pt x="228" y="386"/>
                  </a:lnTo>
                  <a:lnTo>
                    <a:pt x="212" y="384"/>
                  </a:lnTo>
                  <a:lnTo>
                    <a:pt x="194" y="378"/>
                  </a:lnTo>
                  <a:lnTo>
                    <a:pt x="178" y="370"/>
                  </a:lnTo>
                  <a:lnTo>
                    <a:pt x="178" y="370"/>
                  </a:lnTo>
                  <a:lnTo>
                    <a:pt x="174" y="366"/>
                  </a:lnTo>
                  <a:lnTo>
                    <a:pt x="168" y="360"/>
                  </a:lnTo>
                  <a:lnTo>
                    <a:pt x="160" y="346"/>
                  </a:lnTo>
                  <a:lnTo>
                    <a:pt x="154" y="338"/>
                  </a:lnTo>
                  <a:lnTo>
                    <a:pt x="148" y="330"/>
                  </a:lnTo>
                  <a:lnTo>
                    <a:pt x="138" y="324"/>
                  </a:lnTo>
                  <a:lnTo>
                    <a:pt x="126" y="318"/>
                  </a:lnTo>
                  <a:lnTo>
                    <a:pt x="126" y="318"/>
                  </a:lnTo>
                  <a:lnTo>
                    <a:pt x="92" y="308"/>
                  </a:lnTo>
                  <a:lnTo>
                    <a:pt x="66" y="298"/>
                  </a:lnTo>
                  <a:lnTo>
                    <a:pt x="66" y="298"/>
                  </a:lnTo>
                  <a:lnTo>
                    <a:pt x="52" y="296"/>
                  </a:lnTo>
                  <a:lnTo>
                    <a:pt x="44" y="294"/>
                  </a:lnTo>
                  <a:lnTo>
                    <a:pt x="38" y="292"/>
                  </a:lnTo>
                  <a:lnTo>
                    <a:pt x="38" y="292"/>
                  </a:lnTo>
                  <a:lnTo>
                    <a:pt x="26" y="280"/>
                  </a:lnTo>
                  <a:lnTo>
                    <a:pt x="20" y="272"/>
                  </a:lnTo>
                  <a:lnTo>
                    <a:pt x="16" y="264"/>
                  </a:lnTo>
                  <a:lnTo>
                    <a:pt x="16" y="2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3" name="Freeform 154"/>
            <p:cNvSpPr>
              <a:spLocks/>
            </p:cNvSpPr>
            <p:nvPr/>
          </p:nvSpPr>
          <p:spPr bwMode="auto">
            <a:xfrm>
              <a:off x="2867" y="2568"/>
              <a:ext cx="364" cy="404"/>
            </a:xfrm>
            <a:custGeom>
              <a:avLst/>
              <a:gdLst>
                <a:gd name="T0" fmla="*/ 126 w 364"/>
                <a:gd name="T1" fmla="*/ 6 h 404"/>
                <a:gd name="T2" fmla="*/ 122 w 364"/>
                <a:gd name="T3" fmla="*/ 22 h 404"/>
                <a:gd name="T4" fmla="*/ 126 w 364"/>
                <a:gd name="T5" fmla="*/ 68 h 404"/>
                <a:gd name="T6" fmla="*/ 126 w 364"/>
                <a:gd name="T7" fmla="*/ 72 h 404"/>
                <a:gd name="T8" fmla="*/ 110 w 364"/>
                <a:gd name="T9" fmla="*/ 88 h 404"/>
                <a:gd name="T10" fmla="*/ 94 w 364"/>
                <a:gd name="T11" fmla="*/ 96 h 404"/>
                <a:gd name="T12" fmla="*/ 84 w 364"/>
                <a:gd name="T13" fmla="*/ 112 h 404"/>
                <a:gd name="T14" fmla="*/ 80 w 364"/>
                <a:gd name="T15" fmla="*/ 118 h 404"/>
                <a:gd name="T16" fmla="*/ 40 w 364"/>
                <a:gd name="T17" fmla="*/ 150 h 404"/>
                <a:gd name="T18" fmla="*/ 12 w 364"/>
                <a:gd name="T19" fmla="*/ 194 h 404"/>
                <a:gd name="T20" fmla="*/ 0 w 364"/>
                <a:gd name="T21" fmla="*/ 224 h 404"/>
                <a:gd name="T22" fmla="*/ 0 w 364"/>
                <a:gd name="T23" fmla="*/ 248 h 404"/>
                <a:gd name="T24" fmla="*/ 16 w 364"/>
                <a:gd name="T25" fmla="*/ 278 h 404"/>
                <a:gd name="T26" fmla="*/ 30 w 364"/>
                <a:gd name="T27" fmla="*/ 296 h 404"/>
                <a:gd name="T28" fmla="*/ 44 w 364"/>
                <a:gd name="T29" fmla="*/ 308 h 404"/>
                <a:gd name="T30" fmla="*/ 62 w 364"/>
                <a:gd name="T31" fmla="*/ 312 h 404"/>
                <a:gd name="T32" fmla="*/ 86 w 364"/>
                <a:gd name="T33" fmla="*/ 320 h 404"/>
                <a:gd name="T34" fmla="*/ 130 w 364"/>
                <a:gd name="T35" fmla="*/ 334 h 404"/>
                <a:gd name="T36" fmla="*/ 160 w 364"/>
                <a:gd name="T37" fmla="*/ 356 h 404"/>
                <a:gd name="T38" fmla="*/ 172 w 364"/>
                <a:gd name="T39" fmla="*/ 376 h 404"/>
                <a:gd name="T40" fmla="*/ 182 w 364"/>
                <a:gd name="T41" fmla="*/ 386 h 404"/>
                <a:gd name="T42" fmla="*/ 226 w 364"/>
                <a:gd name="T43" fmla="*/ 402 h 404"/>
                <a:gd name="T44" fmla="*/ 254 w 364"/>
                <a:gd name="T45" fmla="*/ 400 h 404"/>
                <a:gd name="T46" fmla="*/ 264 w 364"/>
                <a:gd name="T47" fmla="*/ 394 h 404"/>
                <a:gd name="T48" fmla="*/ 268 w 364"/>
                <a:gd name="T49" fmla="*/ 382 h 404"/>
                <a:gd name="T50" fmla="*/ 266 w 364"/>
                <a:gd name="T51" fmla="*/ 378 h 404"/>
                <a:gd name="T52" fmla="*/ 286 w 364"/>
                <a:gd name="T53" fmla="*/ 374 h 404"/>
                <a:gd name="T54" fmla="*/ 320 w 364"/>
                <a:gd name="T55" fmla="*/ 352 h 404"/>
                <a:gd name="T56" fmla="*/ 324 w 364"/>
                <a:gd name="T57" fmla="*/ 334 h 404"/>
                <a:gd name="T58" fmla="*/ 324 w 364"/>
                <a:gd name="T59" fmla="*/ 328 h 404"/>
                <a:gd name="T60" fmla="*/ 306 w 364"/>
                <a:gd name="T61" fmla="*/ 310 h 404"/>
                <a:gd name="T62" fmla="*/ 274 w 364"/>
                <a:gd name="T63" fmla="*/ 294 h 404"/>
                <a:gd name="T64" fmla="*/ 238 w 364"/>
                <a:gd name="T65" fmla="*/ 274 h 404"/>
                <a:gd name="T66" fmla="*/ 210 w 364"/>
                <a:gd name="T67" fmla="*/ 248 h 404"/>
                <a:gd name="T68" fmla="*/ 224 w 364"/>
                <a:gd name="T69" fmla="*/ 250 h 404"/>
                <a:gd name="T70" fmla="*/ 268 w 364"/>
                <a:gd name="T71" fmla="*/ 254 h 404"/>
                <a:gd name="T72" fmla="*/ 312 w 364"/>
                <a:gd name="T73" fmla="*/ 246 h 404"/>
                <a:gd name="T74" fmla="*/ 354 w 364"/>
                <a:gd name="T75" fmla="*/ 226 h 404"/>
                <a:gd name="T76" fmla="*/ 364 w 364"/>
                <a:gd name="T77" fmla="*/ 210 h 404"/>
                <a:gd name="T78" fmla="*/ 362 w 364"/>
                <a:gd name="T79" fmla="*/ 190 h 404"/>
                <a:gd name="T80" fmla="*/ 354 w 364"/>
                <a:gd name="T81" fmla="*/ 180 h 404"/>
                <a:gd name="T82" fmla="*/ 314 w 364"/>
                <a:gd name="T83" fmla="*/ 170 h 404"/>
                <a:gd name="T84" fmla="*/ 270 w 364"/>
                <a:gd name="T85" fmla="*/ 170 h 404"/>
                <a:gd name="T86" fmla="*/ 224 w 364"/>
                <a:gd name="T87" fmla="*/ 162 h 404"/>
                <a:gd name="T88" fmla="*/ 260 w 364"/>
                <a:gd name="T89" fmla="*/ 150 h 404"/>
                <a:gd name="T90" fmla="*/ 262 w 364"/>
                <a:gd name="T91" fmla="*/ 150 h 404"/>
                <a:gd name="T92" fmla="*/ 290 w 364"/>
                <a:gd name="T93" fmla="*/ 144 h 404"/>
                <a:gd name="T94" fmla="*/ 340 w 364"/>
                <a:gd name="T95" fmla="*/ 126 h 404"/>
                <a:gd name="T96" fmla="*/ 360 w 364"/>
                <a:gd name="T97" fmla="*/ 106 h 404"/>
                <a:gd name="T98" fmla="*/ 362 w 364"/>
                <a:gd name="T99" fmla="*/ 94 h 404"/>
                <a:gd name="T100" fmla="*/ 356 w 364"/>
                <a:gd name="T101" fmla="*/ 76 h 404"/>
                <a:gd name="T102" fmla="*/ 342 w 364"/>
                <a:gd name="T103" fmla="*/ 68 h 404"/>
                <a:gd name="T104" fmla="*/ 304 w 364"/>
                <a:gd name="T105" fmla="*/ 62 h 404"/>
                <a:gd name="T106" fmla="*/ 258 w 364"/>
                <a:gd name="T107" fmla="*/ 72 h 404"/>
                <a:gd name="T108" fmla="*/ 194 w 364"/>
                <a:gd name="T109" fmla="*/ 98 h 404"/>
                <a:gd name="T110" fmla="*/ 198 w 364"/>
                <a:gd name="T111" fmla="*/ 76 h 404"/>
                <a:gd name="T112" fmla="*/ 188 w 364"/>
                <a:gd name="T113" fmla="*/ 36 h 404"/>
                <a:gd name="T114" fmla="*/ 182 w 364"/>
                <a:gd name="T115" fmla="*/ 22 h 404"/>
                <a:gd name="T116" fmla="*/ 160 w 364"/>
                <a:gd name="T117" fmla="*/ 2 h 404"/>
                <a:gd name="T118" fmla="*/ 142 w 364"/>
                <a:gd name="T119" fmla="*/ 0 h 404"/>
                <a:gd name="T120" fmla="*/ 130 w 364"/>
                <a:gd name="T121" fmla="*/ 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4" h="404">
                  <a:moveTo>
                    <a:pt x="130" y="4"/>
                  </a:moveTo>
                  <a:lnTo>
                    <a:pt x="130" y="4"/>
                  </a:lnTo>
                  <a:lnTo>
                    <a:pt x="126" y="6"/>
                  </a:lnTo>
                  <a:lnTo>
                    <a:pt x="124" y="12"/>
                  </a:lnTo>
                  <a:lnTo>
                    <a:pt x="122" y="22"/>
                  </a:lnTo>
                  <a:lnTo>
                    <a:pt x="122" y="22"/>
                  </a:lnTo>
                  <a:lnTo>
                    <a:pt x="124" y="46"/>
                  </a:lnTo>
                  <a:lnTo>
                    <a:pt x="124" y="46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2" y="78"/>
                  </a:lnTo>
                  <a:lnTo>
                    <a:pt x="118" y="84"/>
                  </a:lnTo>
                  <a:lnTo>
                    <a:pt x="110" y="88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94" y="96"/>
                  </a:lnTo>
                  <a:lnTo>
                    <a:pt x="88" y="102"/>
                  </a:lnTo>
                  <a:lnTo>
                    <a:pt x="86" y="106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66" y="126"/>
                  </a:lnTo>
                  <a:lnTo>
                    <a:pt x="52" y="138"/>
                  </a:lnTo>
                  <a:lnTo>
                    <a:pt x="40" y="150"/>
                  </a:lnTo>
                  <a:lnTo>
                    <a:pt x="30" y="164"/>
                  </a:lnTo>
                  <a:lnTo>
                    <a:pt x="20" y="178"/>
                  </a:lnTo>
                  <a:lnTo>
                    <a:pt x="12" y="194"/>
                  </a:lnTo>
                  <a:lnTo>
                    <a:pt x="4" y="210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48"/>
                  </a:lnTo>
                  <a:lnTo>
                    <a:pt x="4" y="260"/>
                  </a:lnTo>
                  <a:lnTo>
                    <a:pt x="10" y="270"/>
                  </a:lnTo>
                  <a:lnTo>
                    <a:pt x="16" y="278"/>
                  </a:lnTo>
                  <a:lnTo>
                    <a:pt x="16" y="278"/>
                  </a:lnTo>
                  <a:lnTo>
                    <a:pt x="22" y="288"/>
                  </a:lnTo>
                  <a:lnTo>
                    <a:pt x="30" y="29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4" y="308"/>
                  </a:lnTo>
                  <a:lnTo>
                    <a:pt x="50" y="310"/>
                  </a:lnTo>
                  <a:lnTo>
                    <a:pt x="62" y="312"/>
                  </a:lnTo>
                  <a:lnTo>
                    <a:pt x="62" y="312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86" y="320"/>
                  </a:lnTo>
                  <a:lnTo>
                    <a:pt x="102" y="326"/>
                  </a:lnTo>
                  <a:lnTo>
                    <a:pt x="130" y="334"/>
                  </a:lnTo>
                  <a:lnTo>
                    <a:pt x="130" y="334"/>
                  </a:lnTo>
                  <a:lnTo>
                    <a:pt x="144" y="340"/>
                  </a:lnTo>
                  <a:lnTo>
                    <a:pt x="154" y="348"/>
                  </a:lnTo>
                  <a:lnTo>
                    <a:pt x="160" y="356"/>
                  </a:lnTo>
                  <a:lnTo>
                    <a:pt x="166" y="366"/>
                  </a:lnTo>
                  <a:lnTo>
                    <a:pt x="166" y="366"/>
                  </a:lnTo>
                  <a:lnTo>
                    <a:pt x="172" y="376"/>
                  </a:lnTo>
                  <a:lnTo>
                    <a:pt x="176" y="382"/>
                  </a:lnTo>
                  <a:lnTo>
                    <a:pt x="182" y="386"/>
                  </a:lnTo>
                  <a:lnTo>
                    <a:pt x="182" y="386"/>
                  </a:lnTo>
                  <a:lnTo>
                    <a:pt x="198" y="394"/>
                  </a:lnTo>
                  <a:lnTo>
                    <a:pt x="216" y="400"/>
                  </a:lnTo>
                  <a:lnTo>
                    <a:pt x="226" y="402"/>
                  </a:lnTo>
                  <a:lnTo>
                    <a:pt x="236" y="404"/>
                  </a:lnTo>
                  <a:lnTo>
                    <a:pt x="246" y="402"/>
                  </a:lnTo>
                  <a:lnTo>
                    <a:pt x="254" y="400"/>
                  </a:lnTo>
                  <a:lnTo>
                    <a:pt x="254" y="400"/>
                  </a:lnTo>
                  <a:lnTo>
                    <a:pt x="260" y="398"/>
                  </a:lnTo>
                  <a:lnTo>
                    <a:pt x="264" y="394"/>
                  </a:lnTo>
                  <a:lnTo>
                    <a:pt x="268" y="386"/>
                  </a:lnTo>
                  <a:lnTo>
                    <a:pt x="268" y="386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6" y="378"/>
                  </a:lnTo>
                  <a:lnTo>
                    <a:pt x="266" y="378"/>
                  </a:lnTo>
                  <a:lnTo>
                    <a:pt x="276" y="376"/>
                  </a:lnTo>
                  <a:lnTo>
                    <a:pt x="276" y="376"/>
                  </a:lnTo>
                  <a:lnTo>
                    <a:pt x="286" y="374"/>
                  </a:lnTo>
                  <a:lnTo>
                    <a:pt x="300" y="368"/>
                  </a:lnTo>
                  <a:lnTo>
                    <a:pt x="310" y="360"/>
                  </a:lnTo>
                  <a:lnTo>
                    <a:pt x="320" y="352"/>
                  </a:lnTo>
                  <a:lnTo>
                    <a:pt x="320" y="352"/>
                  </a:lnTo>
                  <a:lnTo>
                    <a:pt x="324" y="342"/>
                  </a:lnTo>
                  <a:lnTo>
                    <a:pt x="324" y="334"/>
                  </a:lnTo>
                  <a:lnTo>
                    <a:pt x="324" y="334"/>
                  </a:lnTo>
                  <a:lnTo>
                    <a:pt x="324" y="328"/>
                  </a:lnTo>
                  <a:lnTo>
                    <a:pt x="324" y="328"/>
                  </a:lnTo>
                  <a:lnTo>
                    <a:pt x="322" y="324"/>
                  </a:lnTo>
                  <a:lnTo>
                    <a:pt x="318" y="318"/>
                  </a:lnTo>
                  <a:lnTo>
                    <a:pt x="306" y="310"/>
                  </a:lnTo>
                  <a:lnTo>
                    <a:pt x="292" y="302"/>
                  </a:lnTo>
                  <a:lnTo>
                    <a:pt x="274" y="294"/>
                  </a:lnTo>
                  <a:lnTo>
                    <a:pt x="274" y="294"/>
                  </a:lnTo>
                  <a:lnTo>
                    <a:pt x="256" y="286"/>
                  </a:lnTo>
                  <a:lnTo>
                    <a:pt x="244" y="278"/>
                  </a:lnTo>
                  <a:lnTo>
                    <a:pt x="238" y="274"/>
                  </a:lnTo>
                  <a:lnTo>
                    <a:pt x="238" y="274"/>
                  </a:lnTo>
                  <a:lnTo>
                    <a:pt x="210" y="248"/>
                  </a:lnTo>
                  <a:lnTo>
                    <a:pt x="210" y="248"/>
                  </a:lnTo>
                  <a:lnTo>
                    <a:pt x="212" y="248"/>
                  </a:lnTo>
                  <a:lnTo>
                    <a:pt x="212" y="248"/>
                  </a:lnTo>
                  <a:lnTo>
                    <a:pt x="224" y="250"/>
                  </a:lnTo>
                  <a:lnTo>
                    <a:pt x="224" y="250"/>
                  </a:lnTo>
                  <a:lnTo>
                    <a:pt x="250" y="254"/>
                  </a:lnTo>
                  <a:lnTo>
                    <a:pt x="268" y="254"/>
                  </a:lnTo>
                  <a:lnTo>
                    <a:pt x="286" y="252"/>
                  </a:lnTo>
                  <a:lnTo>
                    <a:pt x="286" y="252"/>
                  </a:lnTo>
                  <a:lnTo>
                    <a:pt x="312" y="246"/>
                  </a:lnTo>
                  <a:lnTo>
                    <a:pt x="336" y="238"/>
                  </a:lnTo>
                  <a:lnTo>
                    <a:pt x="346" y="234"/>
                  </a:lnTo>
                  <a:lnTo>
                    <a:pt x="354" y="226"/>
                  </a:lnTo>
                  <a:lnTo>
                    <a:pt x="360" y="220"/>
                  </a:lnTo>
                  <a:lnTo>
                    <a:pt x="364" y="210"/>
                  </a:lnTo>
                  <a:lnTo>
                    <a:pt x="364" y="210"/>
                  </a:lnTo>
                  <a:lnTo>
                    <a:pt x="364" y="202"/>
                  </a:lnTo>
                  <a:lnTo>
                    <a:pt x="364" y="196"/>
                  </a:lnTo>
                  <a:lnTo>
                    <a:pt x="362" y="190"/>
                  </a:lnTo>
                  <a:lnTo>
                    <a:pt x="358" y="184"/>
                  </a:lnTo>
                  <a:lnTo>
                    <a:pt x="358" y="184"/>
                  </a:lnTo>
                  <a:lnTo>
                    <a:pt x="354" y="180"/>
                  </a:lnTo>
                  <a:lnTo>
                    <a:pt x="348" y="176"/>
                  </a:lnTo>
                  <a:lnTo>
                    <a:pt x="334" y="172"/>
                  </a:lnTo>
                  <a:lnTo>
                    <a:pt x="314" y="170"/>
                  </a:lnTo>
                  <a:lnTo>
                    <a:pt x="292" y="170"/>
                  </a:lnTo>
                  <a:lnTo>
                    <a:pt x="292" y="170"/>
                  </a:lnTo>
                  <a:lnTo>
                    <a:pt x="270" y="170"/>
                  </a:lnTo>
                  <a:lnTo>
                    <a:pt x="252" y="170"/>
                  </a:lnTo>
                  <a:lnTo>
                    <a:pt x="236" y="166"/>
                  </a:lnTo>
                  <a:lnTo>
                    <a:pt x="224" y="162"/>
                  </a:lnTo>
                  <a:lnTo>
                    <a:pt x="224" y="162"/>
                  </a:lnTo>
                  <a:lnTo>
                    <a:pt x="236" y="156"/>
                  </a:lnTo>
                  <a:lnTo>
                    <a:pt x="260" y="150"/>
                  </a:lnTo>
                  <a:lnTo>
                    <a:pt x="260" y="150"/>
                  </a:lnTo>
                  <a:lnTo>
                    <a:pt x="262" y="150"/>
                  </a:lnTo>
                  <a:lnTo>
                    <a:pt x="262" y="150"/>
                  </a:lnTo>
                  <a:lnTo>
                    <a:pt x="266" y="150"/>
                  </a:lnTo>
                  <a:lnTo>
                    <a:pt x="266" y="150"/>
                  </a:lnTo>
                  <a:lnTo>
                    <a:pt x="290" y="144"/>
                  </a:lnTo>
                  <a:lnTo>
                    <a:pt x="316" y="136"/>
                  </a:lnTo>
                  <a:lnTo>
                    <a:pt x="328" y="132"/>
                  </a:lnTo>
                  <a:lnTo>
                    <a:pt x="340" y="126"/>
                  </a:lnTo>
                  <a:lnTo>
                    <a:pt x="350" y="118"/>
                  </a:lnTo>
                  <a:lnTo>
                    <a:pt x="360" y="108"/>
                  </a:lnTo>
                  <a:lnTo>
                    <a:pt x="360" y="106"/>
                  </a:lnTo>
                  <a:lnTo>
                    <a:pt x="360" y="106"/>
                  </a:lnTo>
                  <a:lnTo>
                    <a:pt x="360" y="106"/>
                  </a:lnTo>
                  <a:lnTo>
                    <a:pt x="362" y="94"/>
                  </a:lnTo>
                  <a:lnTo>
                    <a:pt x="362" y="94"/>
                  </a:lnTo>
                  <a:lnTo>
                    <a:pt x="360" y="84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0" y="72"/>
                  </a:lnTo>
                  <a:lnTo>
                    <a:pt x="342" y="68"/>
                  </a:lnTo>
                  <a:lnTo>
                    <a:pt x="334" y="64"/>
                  </a:lnTo>
                  <a:lnTo>
                    <a:pt x="326" y="62"/>
                  </a:lnTo>
                  <a:lnTo>
                    <a:pt x="304" y="62"/>
                  </a:lnTo>
                  <a:lnTo>
                    <a:pt x="280" y="66"/>
                  </a:lnTo>
                  <a:lnTo>
                    <a:pt x="280" y="66"/>
                  </a:lnTo>
                  <a:lnTo>
                    <a:pt x="258" y="72"/>
                  </a:lnTo>
                  <a:lnTo>
                    <a:pt x="236" y="82"/>
                  </a:lnTo>
                  <a:lnTo>
                    <a:pt x="194" y="98"/>
                  </a:lnTo>
                  <a:lnTo>
                    <a:pt x="194" y="98"/>
                  </a:lnTo>
                  <a:lnTo>
                    <a:pt x="196" y="88"/>
                  </a:lnTo>
                  <a:lnTo>
                    <a:pt x="198" y="76"/>
                  </a:lnTo>
                  <a:lnTo>
                    <a:pt x="198" y="76"/>
                  </a:lnTo>
                  <a:lnTo>
                    <a:pt x="196" y="56"/>
                  </a:lnTo>
                  <a:lnTo>
                    <a:pt x="192" y="46"/>
                  </a:lnTo>
                  <a:lnTo>
                    <a:pt x="188" y="36"/>
                  </a:lnTo>
                  <a:lnTo>
                    <a:pt x="188" y="36"/>
                  </a:lnTo>
                  <a:lnTo>
                    <a:pt x="188" y="36"/>
                  </a:lnTo>
                  <a:lnTo>
                    <a:pt x="182" y="22"/>
                  </a:lnTo>
                  <a:lnTo>
                    <a:pt x="174" y="12"/>
                  </a:lnTo>
                  <a:lnTo>
                    <a:pt x="166" y="6"/>
                  </a:lnTo>
                  <a:lnTo>
                    <a:pt x="160" y="2"/>
                  </a:lnTo>
                  <a:lnTo>
                    <a:pt x="160" y="2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34" y="2"/>
                  </a:lnTo>
                  <a:lnTo>
                    <a:pt x="130" y="4"/>
                  </a:lnTo>
                  <a:lnTo>
                    <a:pt x="13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4" name="Freeform 155"/>
            <p:cNvSpPr>
              <a:spLocks/>
            </p:cNvSpPr>
            <p:nvPr/>
          </p:nvSpPr>
          <p:spPr bwMode="auto">
            <a:xfrm>
              <a:off x="2875" y="2576"/>
              <a:ext cx="348" cy="386"/>
            </a:xfrm>
            <a:custGeom>
              <a:avLst/>
              <a:gdLst>
                <a:gd name="T0" fmla="*/ 10 w 348"/>
                <a:gd name="T1" fmla="*/ 258 h 386"/>
                <a:gd name="T2" fmla="*/ 0 w 348"/>
                <a:gd name="T3" fmla="*/ 226 h 386"/>
                <a:gd name="T4" fmla="*/ 6 w 348"/>
                <a:gd name="T5" fmla="*/ 204 h 386"/>
                <a:gd name="T6" fmla="*/ 28 w 348"/>
                <a:gd name="T7" fmla="*/ 162 h 386"/>
                <a:gd name="T8" fmla="*/ 64 w 348"/>
                <a:gd name="T9" fmla="*/ 124 h 386"/>
                <a:gd name="T10" fmla="*/ 82 w 348"/>
                <a:gd name="T11" fmla="*/ 110 h 386"/>
                <a:gd name="T12" fmla="*/ 98 w 348"/>
                <a:gd name="T13" fmla="*/ 92 h 386"/>
                <a:gd name="T14" fmla="*/ 116 w 348"/>
                <a:gd name="T15" fmla="*/ 82 h 386"/>
                <a:gd name="T16" fmla="*/ 126 w 348"/>
                <a:gd name="T17" fmla="*/ 68 h 386"/>
                <a:gd name="T18" fmla="*/ 124 w 348"/>
                <a:gd name="T19" fmla="*/ 32 h 386"/>
                <a:gd name="T20" fmla="*/ 126 w 348"/>
                <a:gd name="T21" fmla="*/ 4 h 386"/>
                <a:gd name="T22" fmla="*/ 142 w 348"/>
                <a:gd name="T23" fmla="*/ 0 h 386"/>
                <a:gd name="T24" fmla="*/ 162 w 348"/>
                <a:gd name="T25" fmla="*/ 12 h 386"/>
                <a:gd name="T26" fmla="*/ 172 w 348"/>
                <a:gd name="T27" fmla="*/ 32 h 386"/>
                <a:gd name="T28" fmla="*/ 180 w 348"/>
                <a:gd name="T29" fmla="*/ 72 h 386"/>
                <a:gd name="T30" fmla="*/ 170 w 348"/>
                <a:gd name="T31" fmla="*/ 108 h 386"/>
                <a:gd name="T32" fmla="*/ 240 w 348"/>
                <a:gd name="T33" fmla="*/ 78 h 386"/>
                <a:gd name="T34" fmla="*/ 290 w 348"/>
                <a:gd name="T35" fmla="*/ 64 h 386"/>
                <a:gd name="T36" fmla="*/ 330 w 348"/>
                <a:gd name="T37" fmla="*/ 66 h 386"/>
                <a:gd name="T38" fmla="*/ 346 w 348"/>
                <a:gd name="T39" fmla="*/ 86 h 386"/>
                <a:gd name="T40" fmla="*/ 336 w 348"/>
                <a:gd name="T41" fmla="*/ 104 h 386"/>
                <a:gd name="T42" fmla="*/ 302 w 348"/>
                <a:gd name="T43" fmla="*/ 122 h 386"/>
                <a:gd name="T44" fmla="*/ 254 w 348"/>
                <a:gd name="T45" fmla="*/ 134 h 386"/>
                <a:gd name="T46" fmla="*/ 202 w 348"/>
                <a:gd name="T47" fmla="*/ 152 h 386"/>
                <a:gd name="T48" fmla="*/ 208 w 348"/>
                <a:gd name="T49" fmla="*/ 160 h 386"/>
                <a:gd name="T50" fmla="*/ 250 w 348"/>
                <a:gd name="T51" fmla="*/ 170 h 386"/>
                <a:gd name="T52" fmla="*/ 284 w 348"/>
                <a:gd name="T53" fmla="*/ 172 h 386"/>
                <a:gd name="T54" fmla="*/ 328 w 348"/>
                <a:gd name="T55" fmla="*/ 172 h 386"/>
                <a:gd name="T56" fmla="*/ 346 w 348"/>
                <a:gd name="T57" fmla="*/ 186 h 386"/>
                <a:gd name="T58" fmla="*/ 348 w 348"/>
                <a:gd name="T59" fmla="*/ 200 h 386"/>
                <a:gd name="T60" fmla="*/ 332 w 348"/>
                <a:gd name="T61" fmla="*/ 218 h 386"/>
                <a:gd name="T62" fmla="*/ 276 w 348"/>
                <a:gd name="T63" fmla="*/ 236 h 386"/>
                <a:gd name="T64" fmla="*/ 250 w 348"/>
                <a:gd name="T65" fmla="*/ 238 h 386"/>
                <a:gd name="T66" fmla="*/ 200 w 348"/>
                <a:gd name="T67" fmla="*/ 232 h 386"/>
                <a:gd name="T68" fmla="*/ 190 w 348"/>
                <a:gd name="T69" fmla="*/ 240 h 386"/>
                <a:gd name="T70" fmla="*/ 230 w 348"/>
                <a:gd name="T71" fmla="*/ 276 h 386"/>
                <a:gd name="T72" fmla="*/ 248 w 348"/>
                <a:gd name="T73" fmla="*/ 288 h 386"/>
                <a:gd name="T74" fmla="*/ 304 w 348"/>
                <a:gd name="T75" fmla="*/ 316 h 386"/>
                <a:gd name="T76" fmla="*/ 308 w 348"/>
                <a:gd name="T77" fmla="*/ 330 h 386"/>
                <a:gd name="T78" fmla="*/ 296 w 348"/>
                <a:gd name="T79" fmla="*/ 348 h 386"/>
                <a:gd name="T80" fmla="*/ 266 w 348"/>
                <a:gd name="T81" fmla="*/ 360 h 386"/>
                <a:gd name="T82" fmla="*/ 244 w 348"/>
                <a:gd name="T83" fmla="*/ 358 h 386"/>
                <a:gd name="T84" fmla="*/ 250 w 348"/>
                <a:gd name="T85" fmla="*/ 368 h 386"/>
                <a:gd name="T86" fmla="*/ 248 w 348"/>
                <a:gd name="T87" fmla="*/ 380 h 386"/>
                <a:gd name="T88" fmla="*/ 236 w 348"/>
                <a:gd name="T89" fmla="*/ 386 h 386"/>
                <a:gd name="T90" fmla="*/ 194 w 348"/>
                <a:gd name="T91" fmla="*/ 378 h 386"/>
                <a:gd name="T92" fmla="*/ 174 w 348"/>
                <a:gd name="T93" fmla="*/ 366 h 386"/>
                <a:gd name="T94" fmla="*/ 154 w 348"/>
                <a:gd name="T95" fmla="*/ 338 h 386"/>
                <a:gd name="T96" fmla="*/ 126 w 348"/>
                <a:gd name="T97" fmla="*/ 318 h 386"/>
                <a:gd name="T98" fmla="*/ 66 w 348"/>
                <a:gd name="T99" fmla="*/ 298 h 386"/>
                <a:gd name="T100" fmla="*/ 44 w 348"/>
                <a:gd name="T101" fmla="*/ 294 h 386"/>
                <a:gd name="T102" fmla="*/ 26 w 348"/>
                <a:gd name="T103" fmla="*/ 280 h 386"/>
                <a:gd name="T104" fmla="*/ 16 w 348"/>
                <a:gd name="T105" fmla="*/ 26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8" h="386">
                  <a:moveTo>
                    <a:pt x="16" y="264"/>
                  </a:moveTo>
                  <a:lnTo>
                    <a:pt x="16" y="264"/>
                  </a:lnTo>
                  <a:lnTo>
                    <a:pt x="10" y="258"/>
                  </a:lnTo>
                  <a:lnTo>
                    <a:pt x="4" y="248"/>
                  </a:lnTo>
                  <a:lnTo>
                    <a:pt x="0" y="234"/>
                  </a:lnTo>
                  <a:lnTo>
                    <a:pt x="0" y="226"/>
                  </a:lnTo>
                  <a:lnTo>
                    <a:pt x="2" y="218"/>
                  </a:lnTo>
                  <a:lnTo>
                    <a:pt x="2" y="218"/>
                  </a:lnTo>
                  <a:lnTo>
                    <a:pt x="6" y="204"/>
                  </a:lnTo>
                  <a:lnTo>
                    <a:pt x="10" y="190"/>
                  </a:lnTo>
                  <a:lnTo>
                    <a:pt x="18" y="176"/>
                  </a:lnTo>
                  <a:lnTo>
                    <a:pt x="28" y="162"/>
                  </a:lnTo>
                  <a:lnTo>
                    <a:pt x="38" y="148"/>
                  </a:lnTo>
                  <a:lnTo>
                    <a:pt x="52" y="134"/>
                  </a:lnTo>
                  <a:lnTo>
                    <a:pt x="64" y="124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82" y="110"/>
                  </a:lnTo>
                  <a:lnTo>
                    <a:pt x="86" y="102"/>
                  </a:lnTo>
                  <a:lnTo>
                    <a:pt x="90" y="96"/>
                  </a:lnTo>
                  <a:lnTo>
                    <a:pt x="98" y="92"/>
                  </a:lnTo>
                  <a:lnTo>
                    <a:pt x="98" y="92"/>
                  </a:lnTo>
                  <a:lnTo>
                    <a:pt x="108" y="88"/>
                  </a:lnTo>
                  <a:lnTo>
                    <a:pt x="116" y="82"/>
                  </a:lnTo>
                  <a:lnTo>
                    <a:pt x="122" y="76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6" y="60"/>
                  </a:lnTo>
                  <a:lnTo>
                    <a:pt x="126" y="52"/>
                  </a:lnTo>
                  <a:lnTo>
                    <a:pt x="124" y="32"/>
                  </a:lnTo>
                  <a:lnTo>
                    <a:pt x="122" y="14"/>
                  </a:lnTo>
                  <a:lnTo>
                    <a:pt x="124" y="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8" y="2"/>
                  </a:lnTo>
                  <a:lnTo>
                    <a:pt x="154" y="6"/>
                  </a:lnTo>
                  <a:lnTo>
                    <a:pt x="162" y="12"/>
                  </a:lnTo>
                  <a:lnTo>
                    <a:pt x="166" y="20"/>
                  </a:lnTo>
                  <a:lnTo>
                    <a:pt x="172" y="32"/>
                  </a:lnTo>
                  <a:lnTo>
                    <a:pt x="172" y="32"/>
                  </a:lnTo>
                  <a:lnTo>
                    <a:pt x="178" y="46"/>
                  </a:lnTo>
                  <a:lnTo>
                    <a:pt x="180" y="60"/>
                  </a:lnTo>
                  <a:lnTo>
                    <a:pt x="180" y="72"/>
                  </a:lnTo>
                  <a:lnTo>
                    <a:pt x="178" y="84"/>
                  </a:lnTo>
                  <a:lnTo>
                    <a:pt x="174" y="100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206" y="90"/>
                  </a:lnTo>
                  <a:lnTo>
                    <a:pt x="240" y="78"/>
                  </a:lnTo>
                  <a:lnTo>
                    <a:pt x="274" y="66"/>
                  </a:lnTo>
                  <a:lnTo>
                    <a:pt x="274" y="66"/>
                  </a:lnTo>
                  <a:lnTo>
                    <a:pt x="290" y="64"/>
                  </a:lnTo>
                  <a:lnTo>
                    <a:pt x="306" y="62"/>
                  </a:lnTo>
                  <a:lnTo>
                    <a:pt x="318" y="64"/>
                  </a:lnTo>
                  <a:lnTo>
                    <a:pt x="330" y="66"/>
                  </a:lnTo>
                  <a:lnTo>
                    <a:pt x="338" y="72"/>
                  </a:lnTo>
                  <a:lnTo>
                    <a:pt x="344" y="78"/>
                  </a:lnTo>
                  <a:lnTo>
                    <a:pt x="346" y="86"/>
                  </a:lnTo>
                  <a:lnTo>
                    <a:pt x="344" y="94"/>
                  </a:lnTo>
                  <a:lnTo>
                    <a:pt x="344" y="94"/>
                  </a:lnTo>
                  <a:lnTo>
                    <a:pt x="336" y="104"/>
                  </a:lnTo>
                  <a:lnTo>
                    <a:pt x="326" y="110"/>
                  </a:lnTo>
                  <a:lnTo>
                    <a:pt x="314" y="116"/>
                  </a:lnTo>
                  <a:lnTo>
                    <a:pt x="302" y="122"/>
                  </a:lnTo>
                  <a:lnTo>
                    <a:pt x="278" y="128"/>
                  </a:lnTo>
                  <a:lnTo>
                    <a:pt x="254" y="134"/>
                  </a:lnTo>
                  <a:lnTo>
                    <a:pt x="254" y="134"/>
                  </a:lnTo>
                  <a:lnTo>
                    <a:pt x="224" y="140"/>
                  </a:lnTo>
                  <a:lnTo>
                    <a:pt x="208" y="148"/>
                  </a:lnTo>
                  <a:lnTo>
                    <a:pt x="202" y="152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8" y="160"/>
                  </a:lnTo>
                  <a:lnTo>
                    <a:pt x="224" y="166"/>
                  </a:lnTo>
                  <a:lnTo>
                    <a:pt x="236" y="168"/>
                  </a:lnTo>
                  <a:lnTo>
                    <a:pt x="250" y="170"/>
                  </a:lnTo>
                  <a:lnTo>
                    <a:pt x="266" y="172"/>
                  </a:lnTo>
                  <a:lnTo>
                    <a:pt x="284" y="172"/>
                  </a:lnTo>
                  <a:lnTo>
                    <a:pt x="284" y="172"/>
                  </a:lnTo>
                  <a:lnTo>
                    <a:pt x="302" y="170"/>
                  </a:lnTo>
                  <a:lnTo>
                    <a:pt x="316" y="170"/>
                  </a:lnTo>
                  <a:lnTo>
                    <a:pt x="328" y="172"/>
                  </a:lnTo>
                  <a:lnTo>
                    <a:pt x="336" y="176"/>
                  </a:lnTo>
                  <a:lnTo>
                    <a:pt x="342" y="180"/>
                  </a:lnTo>
                  <a:lnTo>
                    <a:pt x="346" y="186"/>
                  </a:lnTo>
                  <a:lnTo>
                    <a:pt x="348" y="192"/>
                  </a:lnTo>
                  <a:lnTo>
                    <a:pt x="348" y="200"/>
                  </a:lnTo>
                  <a:lnTo>
                    <a:pt x="348" y="200"/>
                  </a:lnTo>
                  <a:lnTo>
                    <a:pt x="344" y="206"/>
                  </a:lnTo>
                  <a:lnTo>
                    <a:pt x="340" y="212"/>
                  </a:lnTo>
                  <a:lnTo>
                    <a:pt x="332" y="218"/>
                  </a:lnTo>
                  <a:lnTo>
                    <a:pt x="324" y="222"/>
                  </a:lnTo>
                  <a:lnTo>
                    <a:pt x="304" y="230"/>
                  </a:lnTo>
                  <a:lnTo>
                    <a:pt x="276" y="236"/>
                  </a:lnTo>
                  <a:lnTo>
                    <a:pt x="276" y="236"/>
                  </a:lnTo>
                  <a:lnTo>
                    <a:pt x="264" y="238"/>
                  </a:lnTo>
                  <a:lnTo>
                    <a:pt x="250" y="238"/>
                  </a:lnTo>
                  <a:lnTo>
                    <a:pt x="228" y="236"/>
                  </a:lnTo>
                  <a:lnTo>
                    <a:pt x="210" y="232"/>
                  </a:lnTo>
                  <a:lnTo>
                    <a:pt x="200" y="232"/>
                  </a:lnTo>
                  <a:lnTo>
                    <a:pt x="200" y="232"/>
                  </a:lnTo>
                  <a:lnTo>
                    <a:pt x="192" y="236"/>
                  </a:lnTo>
                  <a:lnTo>
                    <a:pt x="190" y="240"/>
                  </a:lnTo>
                  <a:lnTo>
                    <a:pt x="192" y="242"/>
                  </a:lnTo>
                  <a:lnTo>
                    <a:pt x="192" y="242"/>
                  </a:lnTo>
                  <a:lnTo>
                    <a:pt x="230" y="276"/>
                  </a:lnTo>
                  <a:lnTo>
                    <a:pt x="230" y="276"/>
                  </a:lnTo>
                  <a:lnTo>
                    <a:pt x="238" y="282"/>
                  </a:lnTo>
                  <a:lnTo>
                    <a:pt x="248" y="288"/>
                  </a:lnTo>
                  <a:lnTo>
                    <a:pt x="274" y="298"/>
                  </a:lnTo>
                  <a:lnTo>
                    <a:pt x="296" y="310"/>
                  </a:lnTo>
                  <a:lnTo>
                    <a:pt x="304" y="316"/>
                  </a:lnTo>
                  <a:lnTo>
                    <a:pt x="308" y="322"/>
                  </a:lnTo>
                  <a:lnTo>
                    <a:pt x="308" y="322"/>
                  </a:lnTo>
                  <a:lnTo>
                    <a:pt x="308" y="330"/>
                  </a:lnTo>
                  <a:lnTo>
                    <a:pt x="306" y="336"/>
                  </a:lnTo>
                  <a:lnTo>
                    <a:pt x="302" y="342"/>
                  </a:lnTo>
                  <a:lnTo>
                    <a:pt x="296" y="348"/>
                  </a:lnTo>
                  <a:lnTo>
                    <a:pt x="280" y="356"/>
                  </a:lnTo>
                  <a:lnTo>
                    <a:pt x="266" y="360"/>
                  </a:lnTo>
                  <a:lnTo>
                    <a:pt x="266" y="360"/>
                  </a:lnTo>
                  <a:lnTo>
                    <a:pt x="254" y="360"/>
                  </a:lnTo>
                  <a:lnTo>
                    <a:pt x="248" y="360"/>
                  </a:lnTo>
                  <a:lnTo>
                    <a:pt x="244" y="358"/>
                  </a:lnTo>
                  <a:lnTo>
                    <a:pt x="244" y="358"/>
                  </a:lnTo>
                  <a:lnTo>
                    <a:pt x="246" y="360"/>
                  </a:lnTo>
                  <a:lnTo>
                    <a:pt x="250" y="368"/>
                  </a:lnTo>
                  <a:lnTo>
                    <a:pt x="250" y="372"/>
                  </a:lnTo>
                  <a:lnTo>
                    <a:pt x="250" y="376"/>
                  </a:lnTo>
                  <a:lnTo>
                    <a:pt x="248" y="380"/>
                  </a:lnTo>
                  <a:lnTo>
                    <a:pt x="244" y="384"/>
                  </a:lnTo>
                  <a:lnTo>
                    <a:pt x="244" y="384"/>
                  </a:lnTo>
                  <a:lnTo>
                    <a:pt x="236" y="386"/>
                  </a:lnTo>
                  <a:lnTo>
                    <a:pt x="228" y="386"/>
                  </a:lnTo>
                  <a:lnTo>
                    <a:pt x="212" y="384"/>
                  </a:lnTo>
                  <a:lnTo>
                    <a:pt x="194" y="378"/>
                  </a:lnTo>
                  <a:lnTo>
                    <a:pt x="178" y="370"/>
                  </a:lnTo>
                  <a:lnTo>
                    <a:pt x="178" y="370"/>
                  </a:lnTo>
                  <a:lnTo>
                    <a:pt x="174" y="366"/>
                  </a:lnTo>
                  <a:lnTo>
                    <a:pt x="168" y="360"/>
                  </a:lnTo>
                  <a:lnTo>
                    <a:pt x="160" y="346"/>
                  </a:lnTo>
                  <a:lnTo>
                    <a:pt x="154" y="338"/>
                  </a:lnTo>
                  <a:lnTo>
                    <a:pt x="148" y="330"/>
                  </a:lnTo>
                  <a:lnTo>
                    <a:pt x="138" y="324"/>
                  </a:lnTo>
                  <a:lnTo>
                    <a:pt x="126" y="318"/>
                  </a:lnTo>
                  <a:lnTo>
                    <a:pt x="126" y="318"/>
                  </a:lnTo>
                  <a:lnTo>
                    <a:pt x="92" y="308"/>
                  </a:lnTo>
                  <a:lnTo>
                    <a:pt x="66" y="298"/>
                  </a:lnTo>
                  <a:lnTo>
                    <a:pt x="66" y="298"/>
                  </a:lnTo>
                  <a:lnTo>
                    <a:pt x="52" y="296"/>
                  </a:lnTo>
                  <a:lnTo>
                    <a:pt x="44" y="294"/>
                  </a:lnTo>
                  <a:lnTo>
                    <a:pt x="38" y="292"/>
                  </a:lnTo>
                  <a:lnTo>
                    <a:pt x="38" y="292"/>
                  </a:lnTo>
                  <a:lnTo>
                    <a:pt x="26" y="280"/>
                  </a:lnTo>
                  <a:lnTo>
                    <a:pt x="20" y="272"/>
                  </a:lnTo>
                  <a:lnTo>
                    <a:pt x="16" y="264"/>
                  </a:lnTo>
                  <a:lnTo>
                    <a:pt x="16" y="2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5" name="Freeform 156"/>
            <p:cNvSpPr>
              <a:spLocks/>
            </p:cNvSpPr>
            <p:nvPr/>
          </p:nvSpPr>
          <p:spPr bwMode="auto">
            <a:xfrm>
              <a:off x="3043" y="2882"/>
              <a:ext cx="140" cy="56"/>
            </a:xfrm>
            <a:custGeom>
              <a:avLst/>
              <a:gdLst>
                <a:gd name="T0" fmla="*/ 0 w 140"/>
                <a:gd name="T1" fmla="*/ 0 h 56"/>
                <a:gd name="T2" fmla="*/ 0 w 140"/>
                <a:gd name="T3" fmla="*/ 0 h 56"/>
                <a:gd name="T4" fmla="*/ 8 w 140"/>
                <a:gd name="T5" fmla="*/ 8 h 56"/>
                <a:gd name="T6" fmla="*/ 14 w 140"/>
                <a:gd name="T7" fmla="*/ 14 h 56"/>
                <a:gd name="T8" fmla="*/ 26 w 140"/>
                <a:gd name="T9" fmla="*/ 22 h 56"/>
                <a:gd name="T10" fmla="*/ 26 w 140"/>
                <a:gd name="T11" fmla="*/ 22 h 56"/>
                <a:gd name="T12" fmla="*/ 52 w 140"/>
                <a:gd name="T13" fmla="*/ 34 h 56"/>
                <a:gd name="T14" fmla="*/ 74 w 140"/>
                <a:gd name="T15" fmla="*/ 44 h 56"/>
                <a:gd name="T16" fmla="*/ 74 w 140"/>
                <a:gd name="T17" fmla="*/ 44 h 56"/>
                <a:gd name="T18" fmla="*/ 82 w 140"/>
                <a:gd name="T19" fmla="*/ 48 h 56"/>
                <a:gd name="T20" fmla="*/ 90 w 140"/>
                <a:gd name="T21" fmla="*/ 50 h 56"/>
                <a:gd name="T22" fmla="*/ 98 w 140"/>
                <a:gd name="T23" fmla="*/ 50 h 56"/>
                <a:gd name="T24" fmla="*/ 106 w 140"/>
                <a:gd name="T25" fmla="*/ 50 h 56"/>
                <a:gd name="T26" fmla="*/ 120 w 140"/>
                <a:gd name="T27" fmla="*/ 46 h 56"/>
                <a:gd name="T28" fmla="*/ 134 w 140"/>
                <a:gd name="T29" fmla="*/ 40 h 56"/>
                <a:gd name="T30" fmla="*/ 134 w 140"/>
                <a:gd name="T31" fmla="*/ 40 h 56"/>
                <a:gd name="T32" fmla="*/ 140 w 140"/>
                <a:gd name="T33" fmla="*/ 36 h 56"/>
                <a:gd name="T34" fmla="*/ 138 w 140"/>
                <a:gd name="T35" fmla="*/ 38 h 56"/>
                <a:gd name="T36" fmla="*/ 126 w 140"/>
                <a:gd name="T37" fmla="*/ 46 h 56"/>
                <a:gd name="T38" fmla="*/ 114 w 140"/>
                <a:gd name="T39" fmla="*/ 50 h 56"/>
                <a:gd name="T40" fmla="*/ 104 w 140"/>
                <a:gd name="T41" fmla="*/ 54 h 56"/>
                <a:gd name="T42" fmla="*/ 92 w 140"/>
                <a:gd name="T43" fmla="*/ 56 h 56"/>
                <a:gd name="T44" fmla="*/ 82 w 140"/>
                <a:gd name="T45" fmla="*/ 54 h 56"/>
                <a:gd name="T46" fmla="*/ 82 w 140"/>
                <a:gd name="T47" fmla="*/ 54 h 56"/>
                <a:gd name="T48" fmla="*/ 42 w 140"/>
                <a:gd name="T49" fmla="*/ 38 h 56"/>
                <a:gd name="T50" fmla="*/ 24 w 140"/>
                <a:gd name="T51" fmla="*/ 28 h 56"/>
                <a:gd name="T52" fmla="*/ 12 w 140"/>
                <a:gd name="T53" fmla="*/ 20 h 56"/>
                <a:gd name="T54" fmla="*/ 12 w 140"/>
                <a:gd name="T55" fmla="*/ 20 h 56"/>
                <a:gd name="T56" fmla="*/ 6 w 140"/>
                <a:gd name="T57" fmla="*/ 12 h 56"/>
                <a:gd name="T58" fmla="*/ 2 w 140"/>
                <a:gd name="T59" fmla="*/ 6 h 56"/>
                <a:gd name="T60" fmla="*/ 0 w 140"/>
                <a:gd name="T61" fmla="*/ 0 h 56"/>
                <a:gd name="T62" fmla="*/ 0 w 140"/>
                <a:gd name="T6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56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4" y="14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52" y="34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82" y="48"/>
                  </a:lnTo>
                  <a:lnTo>
                    <a:pt x="90" y="50"/>
                  </a:lnTo>
                  <a:lnTo>
                    <a:pt x="98" y="50"/>
                  </a:lnTo>
                  <a:lnTo>
                    <a:pt x="106" y="50"/>
                  </a:lnTo>
                  <a:lnTo>
                    <a:pt x="120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40" y="36"/>
                  </a:lnTo>
                  <a:lnTo>
                    <a:pt x="138" y="38"/>
                  </a:lnTo>
                  <a:lnTo>
                    <a:pt x="126" y="46"/>
                  </a:lnTo>
                  <a:lnTo>
                    <a:pt x="114" y="50"/>
                  </a:lnTo>
                  <a:lnTo>
                    <a:pt x="104" y="54"/>
                  </a:lnTo>
                  <a:lnTo>
                    <a:pt x="92" y="56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42" y="38"/>
                  </a:lnTo>
                  <a:lnTo>
                    <a:pt x="24" y="28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6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6" name="Freeform 157"/>
            <p:cNvSpPr>
              <a:spLocks noEditPoints="1"/>
            </p:cNvSpPr>
            <p:nvPr/>
          </p:nvSpPr>
          <p:spPr bwMode="auto">
            <a:xfrm>
              <a:off x="3043" y="2882"/>
              <a:ext cx="140" cy="56"/>
            </a:xfrm>
            <a:custGeom>
              <a:avLst/>
              <a:gdLst>
                <a:gd name="T0" fmla="*/ 0 w 140"/>
                <a:gd name="T1" fmla="*/ 0 h 56"/>
                <a:gd name="T2" fmla="*/ 6 w 140"/>
                <a:gd name="T3" fmla="*/ 12 h 56"/>
                <a:gd name="T4" fmla="*/ 12 w 140"/>
                <a:gd name="T5" fmla="*/ 20 h 56"/>
                <a:gd name="T6" fmla="*/ 36 w 140"/>
                <a:gd name="T7" fmla="*/ 36 h 56"/>
                <a:gd name="T8" fmla="*/ 82 w 140"/>
                <a:gd name="T9" fmla="*/ 56 h 56"/>
                <a:gd name="T10" fmla="*/ 90 w 140"/>
                <a:gd name="T11" fmla="*/ 56 h 56"/>
                <a:gd name="T12" fmla="*/ 108 w 140"/>
                <a:gd name="T13" fmla="*/ 54 h 56"/>
                <a:gd name="T14" fmla="*/ 132 w 140"/>
                <a:gd name="T15" fmla="*/ 42 h 56"/>
                <a:gd name="T16" fmla="*/ 140 w 140"/>
                <a:gd name="T17" fmla="*/ 36 h 56"/>
                <a:gd name="T18" fmla="*/ 140 w 140"/>
                <a:gd name="T19" fmla="*/ 36 h 56"/>
                <a:gd name="T20" fmla="*/ 134 w 140"/>
                <a:gd name="T21" fmla="*/ 38 h 56"/>
                <a:gd name="T22" fmla="*/ 120 w 140"/>
                <a:gd name="T23" fmla="*/ 46 h 56"/>
                <a:gd name="T24" fmla="*/ 98 w 140"/>
                <a:gd name="T25" fmla="*/ 50 h 56"/>
                <a:gd name="T26" fmla="*/ 82 w 140"/>
                <a:gd name="T27" fmla="*/ 48 h 56"/>
                <a:gd name="T28" fmla="*/ 58 w 140"/>
                <a:gd name="T29" fmla="*/ 36 h 56"/>
                <a:gd name="T30" fmla="*/ 42 w 140"/>
                <a:gd name="T31" fmla="*/ 30 h 56"/>
                <a:gd name="T32" fmla="*/ 26 w 140"/>
                <a:gd name="T33" fmla="*/ 20 h 56"/>
                <a:gd name="T34" fmla="*/ 8 w 140"/>
                <a:gd name="T35" fmla="*/ 8 h 56"/>
                <a:gd name="T36" fmla="*/ 0 w 140"/>
                <a:gd name="T37" fmla="*/ 0 h 56"/>
                <a:gd name="T38" fmla="*/ 70 w 140"/>
                <a:gd name="T39" fmla="*/ 50 h 56"/>
                <a:gd name="T40" fmla="*/ 36 w 140"/>
                <a:gd name="T41" fmla="*/ 34 h 56"/>
                <a:gd name="T42" fmla="*/ 12 w 140"/>
                <a:gd name="T43" fmla="*/ 20 h 56"/>
                <a:gd name="T44" fmla="*/ 4 w 140"/>
                <a:gd name="T45" fmla="*/ 10 h 56"/>
                <a:gd name="T46" fmla="*/ 2 w 140"/>
                <a:gd name="T47" fmla="*/ 4 h 56"/>
                <a:gd name="T48" fmla="*/ 24 w 140"/>
                <a:gd name="T49" fmla="*/ 22 h 56"/>
                <a:gd name="T50" fmla="*/ 40 w 140"/>
                <a:gd name="T51" fmla="*/ 30 h 56"/>
                <a:gd name="T52" fmla="*/ 74 w 140"/>
                <a:gd name="T53" fmla="*/ 44 h 56"/>
                <a:gd name="T54" fmla="*/ 82 w 140"/>
                <a:gd name="T55" fmla="*/ 48 h 56"/>
                <a:gd name="T56" fmla="*/ 98 w 140"/>
                <a:gd name="T57" fmla="*/ 52 h 56"/>
                <a:gd name="T58" fmla="*/ 120 w 140"/>
                <a:gd name="T59" fmla="*/ 48 h 56"/>
                <a:gd name="T60" fmla="*/ 134 w 140"/>
                <a:gd name="T61" fmla="*/ 40 h 56"/>
                <a:gd name="T62" fmla="*/ 110 w 140"/>
                <a:gd name="T63" fmla="*/ 52 h 56"/>
                <a:gd name="T64" fmla="*/ 88 w 140"/>
                <a:gd name="T65" fmla="*/ 56 h 56"/>
                <a:gd name="T66" fmla="*/ 82 w 140"/>
                <a:gd name="T67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0" h="56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1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2" y="28"/>
                  </a:lnTo>
                  <a:lnTo>
                    <a:pt x="36" y="36"/>
                  </a:lnTo>
                  <a:lnTo>
                    <a:pt x="70" y="50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90" y="56"/>
                  </a:lnTo>
                  <a:lnTo>
                    <a:pt x="100" y="56"/>
                  </a:lnTo>
                  <a:lnTo>
                    <a:pt x="108" y="54"/>
                  </a:lnTo>
                  <a:lnTo>
                    <a:pt x="118" y="50"/>
                  </a:lnTo>
                  <a:lnTo>
                    <a:pt x="132" y="42"/>
                  </a:lnTo>
                  <a:lnTo>
                    <a:pt x="140" y="38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20" y="46"/>
                  </a:lnTo>
                  <a:lnTo>
                    <a:pt x="106" y="50"/>
                  </a:lnTo>
                  <a:lnTo>
                    <a:pt x="98" y="50"/>
                  </a:lnTo>
                  <a:lnTo>
                    <a:pt x="90" y="50"/>
                  </a:lnTo>
                  <a:lnTo>
                    <a:pt x="82" y="48"/>
                  </a:lnTo>
                  <a:lnTo>
                    <a:pt x="74" y="44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42" y="3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16" y="14"/>
                  </a:lnTo>
                  <a:lnTo>
                    <a:pt x="8" y="8"/>
                  </a:lnTo>
                  <a:lnTo>
                    <a:pt x="2" y="0"/>
                  </a:lnTo>
                  <a:lnTo>
                    <a:pt x="0" y="0"/>
                  </a:lnTo>
                  <a:close/>
                  <a:moveTo>
                    <a:pt x="82" y="54"/>
                  </a:moveTo>
                  <a:lnTo>
                    <a:pt x="70" y="50"/>
                  </a:lnTo>
                  <a:lnTo>
                    <a:pt x="70" y="50"/>
                  </a:lnTo>
                  <a:lnTo>
                    <a:pt x="36" y="34"/>
                  </a:lnTo>
                  <a:lnTo>
                    <a:pt x="22" y="2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10" y="1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40" y="30"/>
                  </a:lnTo>
                  <a:lnTo>
                    <a:pt x="58" y="3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82" y="48"/>
                  </a:lnTo>
                  <a:lnTo>
                    <a:pt x="90" y="50"/>
                  </a:lnTo>
                  <a:lnTo>
                    <a:pt x="98" y="52"/>
                  </a:lnTo>
                  <a:lnTo>
                    <a:pt x="106" y="52"/>
                  </a:lnTo>
                  <a:lnTo>
                    <a:pt x="120" y="48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24" y="46"/>
                  </a:lnTo>
                  <a:lnTo>
                    <a:pt x="110" y="52"/>
                  </a:lnTo>
                  <a:lnTo>
                    <a:pt x="96" y="56"/>
                  </a:lnTo>
                  <a:lnTo>
                    <a:pt x="88" y="56"/>
                  </a:lnTo>
                  <a:lnTo>
                    <a:pt x="82" y="54"/>
                  </a:lnTo>
                  <a:lnTo>
                    <a:pt x="82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7" name="Freeform 158"/>
            <p:cNvSpPr>
              <a:spLocks/>
            </p:cNvSpPr>
            <p:nvPr/>
          </p:nvSpPr>
          <p:spPr bwMode="auto">
            <a:xfrm>
              <a:off x="2991" y="2662"/>
              <a:ext cx="82" cy="36"/>
            </a:xfrm>
            <a:custGeom>
              <a:avLst/>
              <a:gdLst>
                <a:gd name="T0" fmla="*/ 0 w 82"/>
                <a:gd name="T1" fmla="*/ 36 h 36"/>
                <a:gd name="T2" fmla="*/ 0 w 82"/>
                <a:gd name="T3" fmla="*/ 36 h 36"/>
                <a:gd name="T4" fmla="*/ 36 w 82"/>
                <a:gd name="T5" fmla="*/ 26 h 36"/>
                <a:gd name="T6" fmla="*/ 36 w 82"/>
                <a:gd name="T7" fmla="*/ 26 h 36"/>
                <a:gd name="T8" fmla="*/ 50 w 82"/>
                <a:gd name="T9" fmla="*/ 22 h 36"/>
                <a:gd name="T10" fmla="*/ 58 w 82"/>
                <a:gd name="T11" fmla="*/ 20 h 36"/>
                <a:gd name="T12" fmla="*/ 58 w 82"/>
                <a:gd name="T13" fmla="*/ 20 h 36"/>
                <a:gd name="T14" fmla="*/ 78 w 82"/>
                <a:gd name="T15" fmla="*/ 10 h 36"/>
                <a:gd name="T16" fmla="*/ 82 w 82"/>
                <a:gd name="T17" fmla="*/ 8 h 36"/>
                <a:gd name="T18" fmla="*/ 80 w 82"/>
                <a:gd name="T19" fmla="*/ 8 h 36"/>
                <a:gd name="T20" fmla="*/ 74 w 82"/>
                <a:gd name="T21" fmla="*/ 8 h 36"/>
                <a:gd name="T22" fmla="*/ 68 w 82"/>
                <a:gd name="T23" fmla="*/ 10 h 36"/>
                <a:gd name="T24" fmla="*/ 68 w 82"/>
                <a:gd name="T25" fmla="*/ 10 h 36"/>
                <a:gd name="T26" fmla="*/ 56 w 82"/>
                <a:gd name="T27" fmla="*/ 16 h 36"/>
                <a:gd name="T28" fmla="*/ 50 w 82"/>
                <a:gd name="T29" fmla="*/ 18 h 36"/>
                <a:gd name="T30" fmla="*/ 42 w 82"/>
                <a:gd name="T31" fmla="*/ 14 h 36"/>
                <a:gd name="T32" fmla="*/ 42 w 82"/>
                <a:gd name="T33" fmla="*/ 14 h 36"/>
                <a:gd name="T34" fmla="*/ 34 w 82"/>
                <a:gd name="T35" fmla="*/ 8 h 36"/>
                <a:gd name="T36" fmla="*/ 28 w 82"/>
                <a:gd name="T37" fmla="*/ 2 h 36"/>
                <a:gd name="T38" fmla="*/ 26 w 82"/>
                <a:gd name="T39" fmla="*/ 0 h 36"/>
                <a:gd name="T40" fmla="*/ 26 w 82"/>
                <a:gd name="T41" fmla="*/ 2 h 36"/>
                <a:gd name="T42" fmla="*/ 26 w 82"/>
                <a:gd name="T43" fmla="*/ 2 h 36"/>
                <a:gd name="T44" fmla="*/ 28 w 82"/>
                <a:gd name="T45" fmla="*/ 12 h 36"/>
                <a:gd name="T46" fmla="*/ 28 w 82"/>
                <a:gd name="T47" fmla="*/ 16 h 36"/>
                <a:gd name="T48" fmla="*/ 28 w 82"/>
                <a:gd name="T49" fmla="*/ 16 h 36"/>
                <a:gd name="T50" fmla="*/ 34 w 82"/>
                <a:gd name="T51" fmla="*/ 16 h 36"/>
                <a:gd name="T52" fmla="*/ 32 w 82"/>
                <a:gd name="T53" fmla="*/ 18 h 36"/>
                <a:gd name="T54" fmla="*/ 24 w 82"/>
                <a:gd name="T55" fmla="*/ 20 h 36"/>
                <a:gd name="T56" fmla="*/ 24 w 82"/>
                <a:gd name="T57" fmla="*/ 20 h 36"/>
                <a:gd name="T58" fmla="*/ 14 w 82"/>
                <a:gd name="T59" fmla="*/ 26 h 36"/>
                <a:gd name="T60" fmla="*/ 6 w 82"/>
                <a:gd name="T61" fmla="*/ 30 h 36"/>
                <a:gd name="T62" fmla="*/ 0 w 82"/>
                <a:gd name="T63" fmla="*/ 36 h 36"/>
                <a:gd name="T64" fmla="*/ 0 w 82"/>
                <a:gd name="T6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36">
                  <a:moveTo>
                    <a:pt x="0" y="36"/>
                  </a:moveTo>
                  <a:lnTo>
                    <a:pt x="0" y="3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50" y="22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78" y="10"/>
                  </a:lnTo>
                  <a:lnTo>
                    <a:pt x="82" y="8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56" y="16"/>
                  </a:lnTo>
                  <a:lnTo>
                    <a:pt x="50" y="18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34" y="8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32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14" y="26"/>
                  </a:lnTo>
                  <a:lnTo>
                    <a:pt x="6" y="3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8" name="Freeform 159"/>
            <p:cNvSpPr>
              <a:spLocks/>
            </p:cNvSpPr>
            <p:nvPr/>
          </p:nvSpPr>
          <p:spPr bwMode="auto">
            <a:xfrm>
              <a:off x="2633" y="2126"/>
              <a:ext cx="232" cy="94"/>
            </a:xfrm>
            <a:custGeom>
              <a:avLst/>
              <a:gdLst>
                <a:gd name="T0" fmla="*/ 0 w 232"/>
                <a:gd name="T1" fmla="*/ 94 h 94"/>
                <a:gd name="T2" fmla="*/ 0 w 232"/>
                <a:gd name="T3" fmla="*/ 94 h 94"/>
                <a:gd name="T4" fmla="*/ 4 w 232"/>
                <a:gd name="T5" fmla="*/ 88 h 94"/>
                <a:gd name="T6" fmla="*/ 16 w 232"/>
                <a:gd name="T7" fmla="*/ 72 h 94"/>
                <a:gd name="T8" fmla="*/ 34 w 232"/>
                <a:gd name="T9" fmla="*/ 52 h 94"/>
                <a:gd name="T10" fmla="*/ 46 w 232"/>
                <a:gd name="T11" fmla="*/ 42 h 94"/>
                <a:gd name="T12" fmla="*/ 60 w 232"/>
                <a:gd name="T13" fmla="*/ 30 h 94"/>
                <a:gd name="T14" fmla="*/ 76 w 232"/>
                <a:gd name="T15" fmla="*/ 22 h 94"/>
                <a:gd name="T16" fmla="*/ 94 w 232"/>
                <a:gd name="T17" fmla="*/ 12 h 94"/>
                <a:gd name="T18" fmla="*/ 112 w 232"/>
                <a:gd name="T19" fmla="*/ 6 h 94"/>
                <a:gd name="T20" fmla="*/ 134 w 232"/>
                <a:gd name="T21" fmla="*/ 2 h 94"/>
                <a:gd name="T22" fmla="*/ 156 w 232"/>
                <a:gd name="T23" fmla="*/ 0 h 94"/>
                <a:gd name="T24" fmla="*/ 180 w 232"/>
                <a:gd name="T25" fmla="*/ 2 h 94"/>
                <a:gd name="T26" fmla="*/ 206 w 232"/>
                <a:gd name="T27" fmla="*/ 8 h 94"/>
                <a:gd name="T28" fmla="*/ 232 w 232"/>
                <a:gd name="T29" fmla="*/ 18 h 94"/>
                <a:gd name="T30" fmla="*/ 226 w 232"/>
                <a:gd name="T31" fmla="*/ 30 h 94"/>
                <a:gd name="T32" fmla="*/ 226 w 232"/>
                <a:gd name="T33" fmla="*/ 30 h 94"/>
                <a:gd name="T34" fmla="*/ 220 w 232"/>
                <a:gd name="T35" fmla="*/ 28 h 94"/>
                <a:gd name="T36" fmla="*/ 204 w 232"/>
                <a:gd name="T37" fmla="*/ 24 h 94"/>
                <a:gd name="T38" fmla="*/ 182 w 232"/>
                <a:gd name="T39" fmla="*/ 20 h 94"/>
                <a:gd name="T40" fmla="*/ 152 w 232"/>
                <a:gd name="T41" fmla="*/ 18 h 94"/>
                <a:gd name="T42" fmla="*/ 134 w 232"/>
                <a:gd name="T43" fmla="*/ 20 h 94"/>
                <a:gd name="T44" fmla="*/ 116 w 232"/>
                <a:gd name="T45" fmla="*/ 22 h 94"/>
                <a:gd name="T46" fmla="*/ 98 w 232"/>
                <a:gd name="T47" fmla="*/ 28 h 94"/>
                <a:gd name="T48" fmla="*/ 78 w 232"/>
                <a:gd name="T49" fmla="*/ 34 h 94"/>
                <a:gd name="T50" fmla="*/ 60 w 232"/>
                <a:gd name="T51" fmla="*/ 44 h 94"/>
                <a:gd name="T52" fmla="*/ 40 w 232"/>
                <a:gd name="T53" fmla="*/ 58 h 94"/>
                <a:gd name="T54" fmla="*/ 20 w 232"/>
                <a:gd name="T55" fmla="*/ 74 h 94"/>
                <a:gd name="T56" fmla="*/ 0 w 232"/>
                <a:gd name="T57" fmla="*/ 94 h 94"/>
                <a:gd name="T58" fmla="*/ 0 w 232"/>
                <a:gd name="T5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2" h="94">
                  <a:moveTo>
                    <a:pt x="0" y="94"/>
                  </a:moveTo>
                  <a:lnTo>
                    <a:pt x="0" y="94"/>
                  </a:lnTo>
                  <a:lnTo>
                    <a:pt x="4" y="88"/>
                  </a:lnTo>
                  <a:lnTo>
                    <a:pt x="16" y="72"/>
                  </a:lnTo>
                  <a:lnTo>
                    <a:pt x="34" y="52"/>
                  </a:lnTo>
                  <a:lnTo>
                    <a:pt x="46" y="42"/>
                  </a:lnTo>
                  <a:lnTo>
                    <a:pt x="60" y="30"/>
                  </a:lnTo>
                  <a:lnTo>
                    <a:pt x="76" y="22"/>
                  </a:lnTo>
                  <a:lnTo>
                    <a:pt x="94" y="12"/>
                  </a:lnTo>
                  <a:lnTo>
                    <a:pt x="112" y="6"/>
                  </a:lnTo>
                  <a:lnTo>
                    <a:pt x="134" y="2"/>
                  </a:lnTo>
                  <a:lnTo>
                    <a:pt x="156" y="0"/>
                  </a:lnTo>
                  <a:lnTo>
                    <a:pt x="180" y="2"/>
                  </a:lnTo>
                  <a:lnTo>
                    <a:pt x="206" y="8"/>
                  </a:lnTo>
                  <a:lnTo>
                    <a:pt x="232" y="18"/>
                  </a:lnTo>
                  <a:lnTo>
                    <a:pt x="226" y="30"/>
                  </a:lnTo>
                  <a:lnTo>
                    <a:pt x="226" y="30"/>
                  </a:lnTo>
                  <a:lnTo>
                    <a:pt x="220" y="28"/>
                  </a:lnTo>
                  <a:lnTo>
                    <a:pt x="204" y="24"/>
                  </a:lnTo>
                  <a:lnTo>
                    <a:pt x="182" y="20"/>
                  </a:lnTo>
                  <a:lnTo>
                    <a:pt x="152" y="18"/>
                  </a:lnTo>
                  <a:lnTo>
                    <a:pt x="134" y="20"/>
                  </a:lnTo>
                  <a:lnTo>
                    <a:pt x="116" y="22"/>
                  </a:lnTo>
                  <a:lnTo>
                    <a:pt x="98" y="28"/>
                  </a:lnTo>
                  <a:lnTo>
                    <a:pt x="78" y="34"/>
                  </a:lnTo>
                  <a:lnTo>
                    <a:pt x="60" y="44"/>
                  </a:lnTo>
                  <a:lnTo>
                    <a:pt x="40" y="58"/>
                  </a:lnTo>
                  <a:lnTo>
                    <a:pt x="20" y="74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9" name="Freeform 160"/>
            <p:cNvSpPr>
              <a:spLocks/>
            </p:cNvSpPr>
            <p:nvPr/>
          </p:nvSpPr>
          <p:spPr bwMode="auto">
            <a:xfrm>
              <a:off x="2913" y="2138"/>
              <a:ext cx="226" cy="62"/>
            </a:xfrm>
            <a:custGeom>
              <a:avLst/>
              <a:gdLst>
                <a:gd name="T0" fmla="*/ 0 w 226"/>
                <a:gd name="T1" fmla="*/ 62 h 62"/>
                <a:gd name="T2" fmla="*/ 0 w 226"/>
                <a:gd name="T3" fmla="*/ 62 h 62"/>
                <a:gd name="T4" fmla="*/ 4 w 226"/>
                <a:gd name="T5" fmla="*/ 58 h 62"/>
                <a:gd name="T6" fmla="*/ 16 w 226"/>
                <a:gd name="T7" fmla="*/ 46 h 62"/>
                <a:gd name="T8" fmla="*/ 36 w 226"/>
                <a:gd name="T9" fmla="*/ 32 h 62"/>
                <a:gd name="T10" fmla="*/ 48 w 226"/>
                <a:gd name="T11" fmla="*/ 24 h 62"/>
                <a:gd name="T12" fmla="*/ 62 w 226"/>
                <a:gd name="T13" fmla="*/ 16 h 62"/>
                <a:gd name="T14" fmla="*/ 78 w 226"/>
                <a:gd name="T15" fmla="*/ 10 h 62"/>
                <a:gd name="T16" fmla="*/ 94 w 226"/>
                <a:gd name="T17" fmla="*/ 4 h 62"/>
                <a:gd name="T18" fmla="*/ 112 w 226"/>
                <a:gd name="T19" fmla="*/ 2 h 62"/>
                <a:gd name="T20" fmla="*/ 132 w 226"/>
                <a:gd name="T21" fmla="*/ 0 h 62"/>
                <a:gd name="T22" fmla="*/ 154 w 226"/>
                <a:gd name="T23" fmla="*/ 0 h 62"/>
                <a:gd name="T24" fmla="*/ 176 w 226"/>
                <a:gd name="T25" fmla="*/ 4 h 62"/>
                <a:gd name="T26" fmla="*/ 200 w 226"/>
                <a:gd name="T27" fmla="*/ 10 h 62"/>
                <a:gd name="T28" fmla="*/ 226 w 226"/>
                <a:gd name="T29" fmla="*/ 20 h 62"/>
                <a:gd name="T30" fmla="*/ 218 w 226"/>
                <a:gd name="T31" fmla="*/ 28 h 62"/>
                <a:gd name="T32" fmla="*/ 218 w 226"/>
                <a:gd name="T33" fmla="*/ 28 h 62"/>
                <a:gd name="T34" fmla="*/ 198 w 226"/>
                <a:gd name="T35" fmla="*/ 22 h 62"/>
                <a:gd name="T36" fmla="*/ 176 w 226"/>
                <a:gd name="T37" fmla="*/ 16 h 62"/>
                <a:gd name="T38" fmla="*/ 148 w 226"/>
                <a:gd name="T39" fmla="*/ 14 h 62"/>
                <a:gd name="T40" fmla="*/ 132 w 226"/>
                <a:gd name="T41" fmla="*/ 14 h 62"/>
                <a:gd name="T42" fmla="*/ 116 w 226"/>
                <a:gd name="T43" fmla="*/ 14 h 62"/>
                <a:gd name="T44" fmla="*/ 98 w 226"/>
                <a:gd name="T45" fmla="*/ 16 h 62"/>
                <a:gd name="T46" fmla="*/ 78 w 226"/>
                <a:gd name="T47" fmla="*/ 22 h 62"/>
                <a:gd name="T48" fmla="*/ 60 w 226"/>
                <a:gd name="T49" fmla="*/ 28 h 62"/>
                <a:gd name="T50" fmla="*/ 40 w 226"/>
                <a:gd name="T51" fmla="*/ 36 h 62"/>
                <a:gd name="T52" fmla="*/ 20 w 226"/>
                <a:gd name="T53" fmla="*/ 48 h 62"/>
                <a:gd name="T54" fmla="*/ 0 w 226"/>
                <a:gd name="T55" fmla="*/ 62 h 62"/>
                <a:gd name="T56" fmla="*/ 0 w 226"/>
                <a:gd name="T5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6" h="62">
                  <a:moveTo>
                    <a:pt x="0" y="62"/>
                  </a:moveTo>
                  <a:lnTo>
                    <a:pt x="0" y="62"/>
                  </a:lnTo>
                  <a:lnTo>
                    <a:pt x="4" y="58"/>
                  </a:lnTo>
                  <a:lnTo>
                    <a:pt x="16" y="46"/>
                  </a:lnTo>
                  <a:lnTo>
                    <a:pt x="36" y="32"/>
                  </a:lnTo>
                  <a:lnTo>
                    <a:pt x="48" y="24"/>
                  </a:lnTo>
                  <a:lnTo>
                    <a:pt x="62" y="16"/>
                  </a:lnTo>
                  <a:lnTo>
                    <a:pt x="78" y="10"/>
                  </a:lnTo>
                  <a:lnTo>
                    <a:pt x="94" y="4"/>
                  </a:lnTo>
                  <a:lnTo>
                    <a:pt x="112" y="2"/>
                  </a:lnTo>
                  <a:lnTo>
                    <a:pt x="132" y="0"/>
                  </a:lnTo>
                  <a:lnTo>
                    <a:pt x="154" y="0"/>
                  </a:lnTo>
                  <a:lnTo>
                    <a:pt x="176" y="4"/>
                  </a:lnTo>
                  <a:lnTo>
                    <a:pt x="200" y="10"/>
                  </a:lnTo>
                  <a:lnTo>
                    <a:pt x="226" y="20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198" y="22"/>
                  </a:lnTo>
                  <a:lnTo>
                    <a:pt x="176" y="16"/>
                  </a:lnTo>
                  <a:lnTo>
                    <a:pt x="148" y="14"/>
                  </a:lnTo>
                  <a:lnTo>
                    <a:pt x="132" y="14"/>
                  </a:lnTo>
                  <a:lnTo>
                    <a:pt x="116" y="14"/>
                  </a:lnTo>
                  <a:lnTo>
                    <a:pt x="98" y="16"/>
                  </a:lnTo>
                  <a:lnTo>
                    <a:pt x="78" y="22"/>
                  </a:lnTo>
                  <a:lnTo>
                    <a:pt x="60" y="28"/>
                  </a:lnTo>
                  <a:lnTo>
                    <a:pt x="40" y="36"/>
                  </a:lnTo>
                  <a:lnTo>
                    <a:pt x="20" y="48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0" name="Freeform 161"/>
            <p:cNvSpPr>
              <a:spLocks/>
            </p:cNvSpPr>
            <p:nvPr/>
          </p:nvSpPr>
          <p:spPr bwMode="auto">
            <a:xfrm>
              <a:off x="2385" y="2200"/>
              <a:ext cx="336" cy="118"/>
            </a:xfrm>
            <a:custGeom>
              <a:avLst/>
              <a:gdLst>
                <a:gd name="T0" fmla="*/ 16 w 336"/>
                <a:gd name="T1" fmla="*/ 6 h 118"/>
                <a:gd name="T2" fmla="*/ 16 w 336"/>
                <a:gd name="T3" fmla="*/ 6 h 118"/>
                <a:gd name="T4" fmla="*/ 8 w 336"/>
                <a:gd name="T5" fmla="*/ 16 h 118"/>
                <a:gd name="T6" fmla="*/ 2 w 336"/>
                <a:gd name="T7" fmla="*/ 26 h 118"/>
                <a:gd name="T8" fmla="*/ 0 w 336"/>
                <a:gd name="T9" fmla="*/ 42 h 118"/>
                <a:gd name="T10" fmla="*/ 0 w 336"/>
                <a:gd name="T11" fmla="*/ 60 h 118"/>
                <a:gd name="T12" fmla="*/ 0 w 336"/>
                <a:gd name="T13" fmla="*/ 60 h 118"/>
                <a:gd name="T14" fmla="*/ 2 w 336"/>
                <a:gd name="T15" fmla="*/ 64 h 118"/>
                <a:gd name="T16" fmla="*/ 6 w 336"/>
                <a:gd name="T17" fmla="*/ 66 h 118"/>
                <a:gd name="T18" fmla="*/ 6 w 336"/>
                <a:gd name="T19" fmla="*/ 66 h 118"/>
                <a:gd name="T20" fmla="*/ 10 w 336"/>
                <a:gd name="T21" fmla="*/ 64 h 118"/>
                <a:gd name="T22" fmla="*/ 12 w 336"/>
                <a:gd name="T23" fmla="*/ 58 h 118"/>
                <a:gd name="T24" fmla="*/ 12 w 336"/>
                <a:gd name="T25" fmla="*/ 58 h 118"/>
                <a:gd name="T26" fmla="*/ 12 w 336"/>
                <a:gd name="T27" fmla="*/ 44 h 118"/>
                <a:gd name="T28" fmla="*/ 14 w 336"/>
                <a:gd name="T29" fmla="*/ 32 h 118"/>
                <a:gd name="T30" fmla="*/ 18 w 336"/>
                <a:gd name="T31" fmla="*/ 22 h 118"/>
                <a:gd name="T32" fmla="*/ 24 w 336"/>
                <a:gd name="T33" fmla="*/ 16 h 118"/>
                <a:gd name="T34" fmla="*/ 24 w 336"/>
                <a:gd name="T35" fmla="*/ 16 h 118"/>
                <a:gd name="T36" fmla="*/ 30 w 336"/>
                <a:gd name="T37" fmla="*/ 14 h 118"/>
                <a:gd name="T38" fmla="*/ 36 w 336"/>
                <a:gd name="T39" fmla="*/ 12 h 118"/>
                <a:gd name="T40" fmla="*/ 48 w 336"/>
                <a:gd name="T41" fmla="*/ 12 h 118"/>
                <a:gd name="T42" fmla="*/ 56 w 336"/>
                <a:gd name="T43" fmla="*/ 16 h 118"/>
                <a:gd name="T44" fmla="*/ 60 w 336"/>
                <a:gd name="T45" fmla="*/ 16 h 118"/>
                <a:gd name="T46" fmla="*/ 60 w 336"/>
                <a:gd name="T47" fmla="*/ 16 h 118"/>
                <a:gd name="T48" fmla="*/ 328 w 336"/>
                <a:gd name="T49" fmla="*/ 118 h 118"/>
                <a:gd name="T50" fmla="*/ 328 w 336"/>
                <a:gd name="T51" fmla="*/ 118 h 118"/>
                <a:gd name="T52" fmla="*/ 334 w 336"/>
                <a:gd name="T53" fmla="*/ 118 h 118"/>
                <a:gd name="T54" fmla="*/ 336 w 336"/>
                <a:gd name="T55" fmla="*/ 114 h 118"/>
                <a:gd name="T56" fmla="*/ 336 w 336"/>
                <a:gd name="T57" fmla="*/ 114 h 118"/>
                <a:gd name="T58" fmla="*/ 336 w 336"/>
                <a:gd name="T59" fmla="*/ 110 h 118"/>
                <a:gd name="T60" fmla="*/ 332 w 336"/>
                <a:gd name="T61" fmla="*/ 108 h 118"/>
                <a:gd name="T62" fmla="*/ 66 w 336"/>
                <a:gd name="T63" fmla="*/ 6 h 118"/>
                <a:gd name="T64" fmla="*/ 66 w 336"/>
                <a:gd name="T65" fmla="*/ 6 h 118"/>
                <a:gd name="T66" fmla="*/ 60 w 336"/>
                <a:gd name="T67" fmla="*/ 4 h 118"/>
                <a:gd name="T68" fmla="*/ 48 w 336"/>
                <a:gd name="T69" fmla="*/ 0 h 118"/>
                <a:gd name="T70" fmla="*/ 40 w 336"/>
                <a:gd name="T71" fmla="*/ 0 h 118"/>
                <a:gd name="T72" fmla="*/ 32 w 336"/>
                <a:gd name="T73" fmla="*/ 0 h 118"/>
                <a:gd name="T74" fmla="*/ 24 w 336"/>
                <a:gd name="T75" fmla="*/ 2 h 118"/>
                <a:gd name="T76" fmla="*/ 16 w 336"/>
                <a:gd name="T77" fmla="*/ 6 h 118"/>
                <a:gd name="T78" fmla="*/ 16 w 336"/>
                <a:gd name="T79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6" h="118">
                  <a:moveTo>
                    <a:pt x="16" y="6"/>
                  </a:moveTo>
                  <a:lnTo>
                    <a:pt x="16" y="6"/>
                  </a:lnTo>
                  <a:lnTo>
                    <a:pt x="8" y="16"/>
                  </a:lnTo>
                  <a:lnTo>
                    <a:pt x="2" y="26"/>
                  </a:lnTo>
                  <a:lnTo>
                    <a:pt x="0" y="4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0" y="64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44"/>
                  </a:lnTo>
                  <a:lnTo>
                    <a:pt x="14" y="32"/>
                  </a:lnTo>
                  <a:lnTo>
                    <a:pt x="18" y="2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30" y="14"/>
                  </a:lnTo>
                  <a:lnTo>
                    <a:pt x="36" y="12"/>
                  </a:lnTo>
                  <a:lnTo>
                    <a:pt x="48" y="12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328" y="118"/>
                  </a:lnTo>
                  <a:lnTo>
                    <a:pt x="328" y="118"/>
                  </a:lnTo>
                  <a:lnTo>
                    <a:pt x="334" y="118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2" y="10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0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72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1" name="Freeform 162"/>
            <p:cNvSpPr>
              <a:spLocks/>
            </p:cNvSpPr>
            <p:nvPr/>
          </p:nvSpPr>
          <p:spPr bwMode="auto">
            <a:xfrm>
              <a:off x="2749" y="2374"/>
              <a:ext cx="12" cy="22"/>
            </a:xfrm>
            <a:custGeom>
              <a:avLst/>
              <a:gdLst>
                <a:gd name="T0" fmla="*/ 0 w 12"/>
                <a:gd name="T1" fmla="*/ 12 h 22"/>
                <a:gd name="T2" fmla="*/ 0 w 12"/>
                <a:gd name="T3" fmla="*/ 12 h 22"/>
                <a:gd name="T4" fmla="*/ 2 w 12"/>
                <a:gd name="T5" fmla="*/ 18 h 22"/>
                <a:gd name="T6" fmla="*/ 4 w 12"/>
                <a:gd name="T7" fmla="*/ 20 h 22"/>
                <a:gd name="T8" fmla="*/ 6 w 12"/>
                <a:gd name="T9" fmla="*/ 22 h 22"/>
                <a:gd name="T10" fmla="*/ 6 w 12"/>
                <a:gd name="T11" fmla="*/ 22 h 22"/>
                <a:gd name="T12" fmla="*/ 8 w 12"/>
                <a:gd name="T13" fmla="*/ 20 h 22"/>
                <a:gd name="T14" fmla="*/ 10 w 12"/>
                <a:gd name="T15" fmla="*/ 18 h 22"/>
                <a:gd name="T16" fmla="*/ 12 w 12"/>
                <a:gd name="T17" fmla="*/ 10 h 22"/>
                <a:gd name="T18" fmla="*/ 12 w 12"/>
                <a:gd name="T19" fmla="*/ 10 h 22"/>
                <a:gd name="T20" fmla="*/ 10 w 12"/>
                <a:gd name="T21" fmla="*/ 4 h 22"/>
                <a:gd name="T22" fmla="*/ 8 w 12"/>
                <a:gd name="T23" fmla="*/ 0 h 22"/>
                <a:gd name="T24" fmla="*/ 6 w 12"/>
                <a:gd name="T25" fmla="*/ 0 h 22"/>
                <a:gd name="T26" fmla="*/ 6 w 12"/>
                <a:gd name="T27" fmla="*/ 0 h 22"/>
                <a:gd name="T28" fmla="*/ 2 w 12"/>
                <a:gd name="T29" fmla="*/ 2 h 22"/>
                <a:gd name="T30" fmla="*/ 0 w 12"/>
                <a:gd name="T31" fmla="*/ 4 h 22"/>
                <a:gd name="T32" fmla="*/ 0 w 12"/>
                <a:gd name="T33" fmla="*/ 12 h 22"/>
                <a:gd name="T34" fmla="*/ 0 w 12"/>
                <a:gd name="T35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22">
                  <a:moveTo>
                    <a:pt x="0" y="12"/>
                  </a:moveTo>
                  <a:lnTo>
                    <a:pt x="0" y="12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2" name="Freeform 163"/>
            <p:cNvSpPr>
              <a:spLocks/>
            </p:cNvSpPr>
            <p:nvPr/>
          </p:nvSpPr>
          <p:spPr bwMode="auto">
            <a:xfrm>
              <a:off x="3123" y="2228"/>
              <a:ext cx="144" cy="70"/>
            </a:xfrm>
            <a:custGeom>
              <a:avLst/>
              <a:gdLst>
                <a:gd name="T0" fmla="*/ 124 w 144"/>
                <a:gd name="T1" fmla="*/ 0 h 70"/>
                <a:gd name="T2" fmla="*/ 124 w 144"/>
                <a:gd name="T3" fmla="*/ 0 h 70"/>
                <a:gd name="T4" fmla="*/ 2 w 144"/>
                <a:gd name="T5" fmla="*/ 62 h 70"/>
                <a:gd name="T6" fmla="*/ 2 w 144"/>
                <a:gd name="T7" fmla="*/ 62 h 70"/>
                <a:gd name="T8" fmla="*/ 0 w 144"/>
                <a:gd name="T9" fmla="*/ 64 h 70"/>
                <a:gd name="T10" fmla="*/ 0 w 144"/>
                <a:gd name="T11" fmla="*/ 68 h 70"/>
                <a:gd name="T12" fmla="*/ 0 w 144"/>
                <a:gd name="T13" fmla="*/ 68 h 70"/>
                <a:gd name="T14" fmla="*/ 2 w 144"/>
                <a:gd name="T15" fmla="*/ 70 h 70"/>
                <a:gd name="T16" fmla="*/ 6 w 144"/>
                <a:gd name="T17" fmla="*/ 70 h 70"/>
                <a:gd name="T18" fmla="*/ 6 w 144"/>
                <a:gd name="T19" fmla="*/ 70 h 70"/>
                <a:gd name="T20" fmla="*/ 126 w 144"/>
                <a:gd name="T21" fmla="*/ 8 h 70"/>
                <a:gd name="T22" fmla="*/ 126 w 144"/>
                <a:gd name="T23" fmla="*/ 8 h 70"/>
                <a:gd name="T24" fmla="*/ 128 w 144"/>
                <a:gd name="T25" fmla="*/ 8 h 70"/>
                <a:gd name="T26" fmla="*/ 132 w 144"/>
                <a:gd name="T27" fmla="*/ 12 h 70"/>
                <a:gd name="T28" fmla="*/ 132 w 144"/>
                <a:gd name="T29" fmla="*/ 12 h 70"/>
                <a:gd name="T30" fmla="*/ 134 w 144"/>
                <a:gd name="T31" fmla="*/ 16 h 70"/>
                <a:gd name="T32" fmla="*/ 134 w 144"/>
                <a:gd name="T33" fmla="*/ 24 h 70"/>
                <a:gd name="T34" fmla="*/ 134 w 144"/>
                <a:gd name="T35" fmla="*/ 24 h 70"/>
                <a:gd name="T36" fmla="*/ 134 w 144"/>
                <a:gd name="T37" fmla="*/ 34 h 70"/>
                <a:gd name="T38" fmla="*/ 130 w 144"/>
                <a:gd name="T39" fmla="*/ 48 h 70"/>
                <a:gd name="T40" fmla="*/ 130 w 144"/>
                <a:gd name="T41" fmla="*/ 48 h 70"/>
                <a:gd name="T42" fmla="*/ 128 w 144"/>
                <a:gd name="T43" fmla="*/ 50 h 70"/>
                <a:gd name="T44" fmla="*/ 128 w 144"/>
                <a:gd name="T45" fmla="*/ 50 h 70"/>
                <a:gd name="T46" fmla="*/ 130 w 144"/>
                <a:gd name="T47" fmla="*/ 52 h 70"/>
                <a:gd name="T48" fmla="*/ 132 w 144"/>
                <a:gd name="T49" fmla="*/ 54 h 70"/>
                <a:gd name="T50" fmla="*/ 132 w 144"/>
                <a:gd name="T51" fmla="*/ 54 h 70"/>
                <a:gd name="T52" fmla="*/ 136 w 144"/>
                <a:gd name="T53" fmla="*/ 54 h 70"/>
                <a:gd name="T54" fmla="*/ 138 w 144"/>
                <a:gd name="T55" fmla="*/ 52 h 70"/>
                <a:gd name="T56" fmla="*/ 138 w 144"/>
                <a:gd name="T57" fmla="*/ 52 h 70"/>
                <a:gd name="T58" fmla="*/ 142 w 144"/>
                <a:gd name="T59" fmla="*/ 36 h 70"/>
                <a:gd name="T60" fmla="*/ 144 w 144"/>
                <a:gd name="T61" fmla="*/ 24 h 70"/>
                <a:gd name="T62" fmla="*/ 142 w 144"/>
                <a:gd name="T63" fmla="*/ 14 h 70"/>
                <a:gd name="T64" fmla="*/ 138 w 144"/>
                <a:gd name="T65" fmla="*/ 6 h 70"/>
                <a:gd name="T66" fmla="*/ 138 w 144"/>
                <a:gd name="T67" fmla="*/ 6 h 70"/>
                <a:gd name="T68" fmla="*/ 134 w 144"/>
                <a:gd name="T69" fmla="*/ 2 h 70"/>
                <a:gd name="T70" fmla="*/ 130 w 144"/>
                <a:gd name="T71" fmla="*/ 0 h 70"/>
                <a:gd name="T72" fmla="*/ 124 w 144"/>
                <a:gd name="T73" fmla="*/ 0 h 70"/>
                <a:gd name="T74" fmla="*/ 124 w 144"/>
                <a:gd name="T7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70">
                  <a:moveTo>
                    <a:pt x="124" y="0"/>
                  </a:moveTo>
                  <a:lnTo>
                    <a:pt x="124" y="0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28" y="8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4" y="16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34"/>
                  </a:lnTo>
                  <a:lnTo>
                    <a:pt x="130" y="48"/>
                  </a:lnTo>
                  <a:lnTo>
                    <a:pt x="130" y="48"/>
                  </a:lnTo>
                  <a:lnTo>
                    <a:pt x="128" y="50"/>
                  </a:lnTo>
                  <a:lnTo>
                    <a:pt x="128" y="50"/>
                  </a:lnTo>
                  <a:lnTo>
                    <a:pt x="130" y="52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36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42" y="36"/>
                  </a:lnTo>
                  <a:lnTo>
                    <a:pt x="144" y="24"/>
                  </a:lnTo>
                  <a:lnTo>
                    <a:pt x="142" y="14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4" y="2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72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74" name="Объект 317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тогда знание, </a:t>
            </a:r>
            <a:b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оно добыто усилием собственной</a:t>
            </a:r>
            <a:b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мысли, а не памятью.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Л.Н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Толстой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790" y="487505"/>
            <a:ext cx="3518330" cy="196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979613" y="0"/>
            <a:ext cx="6480175" cy="9540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История появления технологии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проблемного обучения</a:t>
            </a:r>
            <a:endParaRPr lang="ru-RU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671888" y="1341438"/>
            <a:ext cx="5472112" cy="4892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 проблемного обучения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нова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она получила распространение в 20-30 гг. в советской и зарубежной школе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Проблемное обучение основывается на теоретических предположениях американского философа, психолога и педагога Дж.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Дьюи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 1932 г. данное обучение в Советском Союзе было признанно вредоносным и отменено.                                 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00" name="Picture 4" descr="http://library.nstu.ru/files/editor/Image/news/2009/10/dju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2663825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107950" y="4826000"/>
            <a:ext cx="3095625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Джон Дьюи</a:t>
            </a:r>
            <a:r>
              <a:rPr lang="ru-RU"/>
              <a:t> 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(1859 - 1952). </a:t>
            </a:r>
            <a:r>
              <a:rPr lang="ru-RU"/>
              <a:t>( американский философ</a:t>
            </a:r>
          </a:p>
          <a:p>
            <a:r>
              <a:rPr lang="ru-RU"/>
              <a:t> и педагог).</a:t>
            </a:r>
          </a:p>
        </p:txBody>
      </p:sp>
    </p:spTree>
    <p:extLst>
      <p:ext uri="{BB962C8B-B14F-4D97-AF65-F5344CB8AC3E}">
        <p14:creationId xmlns:p14="http://schemas.microsoft.com/office/powerpoint/2010/main" val="16251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484784"/>
            <a:ext cx="7837884" cy="309674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</a:rPr>
              <a:t>Проблемное обучение - </a:t>
            </a:r>
            <a:r>
              <a:rPr lang="ru-RU" sz="2400" b="1" u="sng" dirty="0" smtClean="0">
                <a:solidFill>
                  <a:srgbClr val="000000"/>
                </a:solidFill>
              </a:rPr>
              <a:t>такая организация учебных занятий</a:t>
            </a:r>
            <a:r>
              <a:rPr lang="ru-RU" sz="2400" b="1" dirty="0" smtClean="0">
                <a:solidFill>
                  <a:srgbClr val="000000"/>
                </a:solidFill>
              </a:rPr>
              <a:t>, которая предполагает </a:t>
            </a:r>
            <a:r>
              <a:rPr lang="ru-RU" sz="2400" b="1" dirty="0" smtClean="0">
                <a:solidFill>
                  <a:srgbClr val="CC3300"/>
                </a:solidFill>
              </a:rPr>
              <a:t>создание</a:t>
            </a:r>
            <a:r>
              <a:rPr lang="ru-RU" sz="2400" b="1" dirty="0" smtClean="0">
                <a:solidFill>
                  <a:srgbClr val="000000"/>
                </a:solidFill>
              </a:rPr>
              <a:t> под руководством учителя </a:t>
            </a:r>
            <a:r>
              <a:rPr lang="ru-RU" sz="2400" b="1" dirty="0" smtClean="0">
                <a:solidFill>
                  <a:srgbClr val="CC3300"/>
                </a:solidFill>
              </a:rPr>
              <a:t>проблемных ситуаций</a:t>
            </a:r>
            <a:r>
              <a:rPr lang="ru-RU" sz="2400" b="1" dirty="0" smtClean="0">
                <a:solidFill>
                  <a:srgbClr val="000000"/>
                </a:solidFill>
              </a:rPr>
              <a:t> и </a:t>
            </a:r>
            <a:r>
              <a:rPr lang="ru-RU" sz="2400" b="1" dirty="0" smtClean="0">
                <a:solidFill>
                  <a:srgbClr val="CC3300"/>
                </a:solidFill>
              </a:rPr>
              <a:t>активную самостоятельную деятельность учащихся</a:t>
            </a:r>
            <a:r>
              <a:rPr lang="ru-RU" sz="2400" b="1" dirty="0" smtClean="0">
                <a:solidFill>
                  <a:srgbClr val="000000"/>
                </a:solidFill>
              </a:rPr>
              <a:t> по их разрешению, в результате чего и происходит творческое овладение профессиональными знаниями, навыками, умениями и развитие мыслительных способностей.</a:t>
            </a:r>
            <a:r>
              <a:rPr lang="ru-RU" sz="2400" b="1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</p:txBody>
      </p:sp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068890" cy="14847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Технология проблемного обучения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4411" y="4365625"/>
            <a:ext cx="3743241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7338"/>
            <a:ext cx="8713093" cy="215265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40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 smtClean="0"/>
              <a:t>– способствовать развитию проблемного мышления учащихся и учителя</a:t>
            </a:r>
            <a:endParaRPr lang="ru-RU" sz="40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40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0000"/>
                </a:solidFill>
              </a:rPr>
              <a:t>   </a:t>
            </a:r>
            <a:endParaRPr lang="ru-RU" sz="4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4000" dirty="0" smtClean="0">
              <a:solidFill>
                <a:srgbClr val="000000"/>
              </a:solidFill>
            </a:endParaRPr>
          </a:p>
        </p:txBody>
      </p:sp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997825" cy="1195387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u="sng" dirty="0" smtClean="0">
                <a:solidFill>
                  <a:srgbClr val="FF0000"/>
                </a:solidFill>
              </a:rPr>
              <a:t/>
            </a:r>
            <a:br>
              <a:rPr lang="ru-RU" sz="3200" u="sng" dirty="0" smtClean="0">
                <a:solidFill>
                  <a:srgbClr val="FF0000"/>
                </a:solidFill>
              </a:rPr>
            </a:br>
            <a:r>
              <a:rPr lang="ru-RU" sz="3200" u="sng" dirty="0" smtClean="0">
                <a:solidFill>
                  <a:srgbClr val="FF0000"/>
                </a:solidFill>
              </a:rPr>
              <a:t/>
            </a:r>
            <a:br>
              <a:rPr lang="ru-RU" sz="3200" u="sng" dirty="0" smtClean="0">
                <a:solidFill>
                  <a:srgbClr val="FF0000"/>
                </a:solidFill>
              </a:rPr>
            </a:br>
            <a:r>
              <a:rPr lang="ru-RU" sz="5300" b="1" u="sng" dirty="0" smtClean="0">
                <a:solidFill>
                  <a:srgbClr val="FF0000"/>
                </a:solidFill>
              </a:rPr>
              <a:t>Цель проблемного обучения</a:t>
            </a:r>
            <a:r>
              <a:rPr lang="ru-RU" sz="5300" b="1" dirty="0" smtClean="0">
                <a:solidFill>
                  <a:srgbClr val="000000"/>
                </a:solidFill>
              </a:rPr>
              <a:t>:</a:t>
            </a:r>
            <a:br>
              <a:rPr lang="ru-RU" sz="5300" b="1" dirty="0" smtClean="0">
                <a:solidFill>
                  <a:srgbClr val="000000"/>
                </a:solidFill>
              </a:rPr>
            </a:br>
            <a:endParaRPr lang="ru-RU" sz="5300" b="1" dirty="0" smtClean="0">
              <a:solidFill>
                <a:srgbClr val="C00000"/>
              </a:solidFill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3114" y="3709988"/>
            <a:ext cx="2361009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6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9553" y="1556791"/>
            <a:ext cx="7632848" cy="367240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000" b="1" dirty="0" smtClean="0">
                <a:solidFill>
                  <a:srgbClr val="000000"/>
                </a:solidFill>
              </a:rPr>
              <a:t>1. </a:t>
            </a:r>
            <a:r>
              <a:rPr lang="ru-RU" sz="3000" b="1" u="sng" dirty="0" smtClean="0">
                <a:solidFill>
                  <a:srgbClr val="000000"/>
                </a:solidFill>
              </a:rPr>
              <a:t>Повысить мотивацию </a:t>
            </a:r>
            <a:r>
              <a:rPr lang="ru-RU" sz="3000" b="1" dirty="0" smtClean="0">
                <a:solidFill>
                  <a:srgbClr val="000000"/>
                </a:solidFill>
              </a:rPr>
              <a:t>учащихся к обучению.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0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000" b="1" dirty="0" smtClean="0">
                <a:solidFill>
                  <a:srgbClr val="000000"/>
                </a:solidFill>
              </a:rPr>
              <a:t>2. Помочь учащимся </a:t>
            </a:r>
            <a:r>
              <a:rPr lang="ru-RU" sz="3000" b="1" u="sng" dirty="0" smtClean="0">
                <a:solidFill>
                  <a:srgbClr val="000000"/>
                </a:solidFill>
              </a:rPr>
              <a:t>усвоить не только знания</a:t>
            </a:r>
            <a:r>
              <a:rPr lang="ru-RU" sz="3000" b="1" dirty="0" smtClean="0">
                <a:solidFill>
                  <a:srgbClr val="000000"/>
                </a:solidFill>
              </a:rPr>
              <a:t>, умения, навыки, но и </a:t>
            </a:r>
            <a:r>
              <a:rPr lang="ru-RU" sz="3000" b="1" u="sng" dirty="0" smtClean="0">
                <a:solidFill>
                  <a:srgbClr val="000000"/>
                </a:solidFill>
              </a:rPr>
              <a:t>способы умственной практической деятельности</a:t>
            </a:r>
            <a:r>
              <a:rPr lang="ru-RU" sz="3000" b="1" dirty="0" smtClean="0">
                <a:solidFill>
                  <a:srgbClr val="000000"/>
                </a:solidFill>
              </a:rPr>
              <a:t>; </a:t>
            </a:r>
            <a:br>
              <a:rPr lang="ru-RU" sz="3000" b="1" dirty="0" smtClean="0">
                <a:solidFill>
                  <a:srgbClr val="000000"/>
                </a:solidFill>
              </a:rPr>
            </a:br>
            <a:endParaRPr lang="ru-RU" sz="30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000" b="1" dirty="0" smtClean="0">
                <a:solidFill>
                  <a:srgbClr val="000000"/>
                </a:solidFill>
              </a:rPr>
              <a:t>3. </a:t>
            </a:r>
            <a:r>
              <a:rPr lang="ru-RU" sz="3000" b="1" u="sng" dirty="0" smtClean="0">
                <a:solidFill>
                  <a:srgbClr val="000000"/>
                </a:solidFill>
              </a:rPr>
              <a:t>Развивать познавательную самостоятельность и творческие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000" b="1" u="sng" dirty="0" smtClean="0">
                <a:solidFill>
                  <a:srgbClr val="000000"/>
                </a:solidFill>
              </a:rPr>
              <a:t> способности учащихся</a:t>
            </a:r>
            <a:r>
              <a:rPr lang="ru-RU" sz="3000" b="1" dirty="0" smtClean="0">
                <a:solidFill>
                  <a:srgbClr val="000000"/>
                </a:solidFill>
              </a:rPr>
              <a:t>;   </a:t>
            </a:r>
            <a:br>
              <a:rPr lang="ru-RU" sz="3000" b="1" dirty="0" smtClean="0">
                <a:solidFill>
                  <a:srgbClr val="000000"/>
                </a:solidFill>
              </a:rPr>
            </a:br>
            <a:endParaRPr lang="ru-RU" sz="30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</a:rPr>
              <a:t>Задачи проблемного обучения</a:t>
            </a: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4437112"/>
            <a:ext cx="3059832" cy="196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5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557338"/>
            <a:ext cx="7693025" cy="372427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1) </a:t>
            </a:r>
            <a:r>
              <a:rPr lang="ru-RU" sz="2400" b="1" u="sng" dirty="0" smtClean="0">
                <a:solidFill>
                  <a:srgbClr val="000000"/>
                </a:solidFill>
              </a:rPr>
              <a:t>Постановка проблемного вопроса</a:t>
            </a:r>
            <a:r>
              <a:rPr lang="ru-RU" sz="2400" b="1" dirty="0" smtClean="0">
                <a:solidFill>
                  <a:srgbClr val="000000"/>
                </a:solidFill>
              </a:rPr>
              <a:t>, создание проблемной ситуации.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2) </a:t>
            </a:r>
            <a:r>
              <a:rPr lang="ru-RU" sz="2400" b="1" u="sng" dirty="0" smtClean="0">
                <a:solidFill>
                  <a:srgbClr val="000000"/>
                </a:solidFill>
              </a:rPr>
              <a:t>Выдвижение гипотез </a:t>
            </a:r>
            <a:r>
              <a:rPr lang="ru-RU" sz="2400" b="1" dirty="0" smtClean="0">
                <a:solidFill>
                  <a:srgbClr val="000000"/>
                </a:solidFill>
              </a:rPr>
              <a:t>по решению проблемной ситуации.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3) </a:t>
            </a:r>
            <a:r>
              <a:rPr lang="ru-RU" sz="2400" b="1" u="sng" dirty="0" smtClean="0">
                <a:solidFill>
                  <a:srgbClr val="000000"/>
                </a:solidFill>
              </a:rPr>
              <a:t>Поиск решений проблемы</a:t>
            </a:r>
            <a:r>
              <a:rPr lang="ru-RU" sz="2400" b="1" dirty="0" smtClean="0">
                <a:solidFill>
                  <a:srgbClr val="000000"/>
                </a:solidFill>
              </a:rPr>
              <a:t>, аргументация, изучение фактического материала, </a:t>
            </a:r>
            <a:r>
              <a:rPr lang="ru-RU" sz="2400" b="1" dirty="0" err="1" smtClean="0">
                <a:solidFill>
                  <a:srgbClr val="000000"/>
                </a:solidFill>
              </a:rPr>
              <a:t>источниковой</a:t>
            </a:r>
            <a:r>
              <a:rPr lang="ru-RU" sz="2400" b="1" dirty="0" smtClean="0">
                <a:solidFill>
                  <a:srgbClr val="000000"/>
                </a:solidFill>
              </a:rPr>
              <a:t> базы, осмысление проблемы, обобщение материала.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4) </a:t>
            </a:r>
            <a:r>
              <a:rPr lang="ru-RU" sz="2400" b="1" u="sng" dirty="0" smtClean="0">
                <a:solidFill>
                  <a:srgbClr val="000000"/>
                </a:solidFill>
              </a:rPr>
              <a:t>Дискуссия. Аргументация</a:t>
            </a:r>
            <a:r>
              <a:rPr lang="ru-RU" sz="2400" b="1" dirty="0" smtClean="0">
                <a:solidFill>
                  <a:srgbClr val="000000"/>
                </a:solidFill>
              </a:rPr>
              <a:t>, синтез, обобщение, выводы.</a:t>
            </a:r>
          </a:p>
        </p:txBody>
      </p:sp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708280" cy="99824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Этапы проблемного обучения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4797152"/>
            <a:ext cx="4176464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7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196752"/>
            <a:ext cx="7981950" cy="430688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1. </a:t>
            </a:r>
            <a:r>
              <a:rPr lang="ru-RU" sz="2800" b="1" dirty="0" smtClean="0">
                <a:solidFill>
                  <a:srgbClr val="CC3300"/>
                </a:solidFill>
              </a:rPr>
              <a:t>Создает</a:t>
            </a:r>
            <a:r>
              <a:rPr lang="ru-RU" sz="2800" b="1" dirty="0" smtClean="0">
                <a:solidFill>
                  <a:srgbClr val="000000"/>
                </a:solidFill>
              </a:rPr>
              <a:t> проблемную ситуацию;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    (отбор самых актуальных, сущностных задач);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2. </a:t>
            </a:r>
            <a:r>
              <a:rPr lang="ru-RU" sz="2800" b="1" dirty="0" smtClean="0">
                <a:solidFill>
                  <a:srgbClr val="CC3300"/>
                </a:solidFill>
              </a:rPr>
              <a:t>Направляет</a:t>
            </a:r>
            <a:r>
              <a:rPr lang="ru-RU" sz="2800" b="1" dirty="0" smtClean="0">
                <a:solidFill>
                  <a:srgbClr val="000000"/>
                </a:solidFill>
              </a:rPr>
              <a:t> учащихся на ее решение;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    (личностный подход и мастерство учителя,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    способные вызвать активную познавательную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    деятельность ребенка);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3. </a:t>
            </a:r>
            <a:r>
              <a:rPr lang="ru-RU" sz="2800" b="1" dirty="0" smtClean="0">
                <a:solidFill>
                  <a:srgbClr val="CC3300"/>
                </a:solidFill>
              </a:rPr>
              <a:t>Организует</a:t>
            </a:r>
            <a:r>
              <a:rPr lang="ru-RU" sz="2800" b="1" dirty="0" smtClean="0">
                <a:solidFill>
                  <a:srgbClr val="000000"/>
                </a:solidFill>
              </a:rPr>
              <a:t> поиск решения.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924800" cy="1143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</a:rPr>
              <a:t>Роль учителя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4437112"/>
            <a:ext cx="4211960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1105</TotalTime>
  <Words>604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Презентация PowerPoint</vt:lpstr>
      <vt:lpstr>Т Е Х Н О Л О Г И Я П Р О Б Л Е М Н О Г О О Б У Ч Е Н И Я</vt:lpstr>
      <vt:lpstr>Презентация PowerPoint</vt:lpstr>
      <vt:lpstr>Презентация PowerPoint</vt:lpstr>
      <vt:lpstr>Технология проблемного обучения</vt:lpstr>
      <vt:lpstr>  Цель проблемного обучения: </vt:lpstr>
      <vt:lpstr>Задачи проблемного обучения</vt:lpstr>
      <vt:lpstr>Этапы проблемного обучения</vt:lpstr>
      <vt:lpstr>Роль учителя</vt:lpstr>
      <vt:lpstr>Основное звено проблемного обучения – проблемная ситуация</vt:lpstr>
      <vt:lpstr>Основными условиями использования проблемных ситуаций являются:</vt:lpstr>
      <vt:lpstr>Создание проблемных ситуаций на уроках</vt:lpstr>
      <vt:lpstr>В качестве проблемной ситуации  на уроке могут быть:</vt:lpstr>
      <vt:lpstr>Сильные стороны проблемного обучения</vt:lpstr>
      <vt:lpstr>Слабые стороны проблемного обучения</vt:lpstr>
      <vt:lpstr>Спасибо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проблемных ситуаций на уроках математики</dc:title>
  <dc:creator>Елена</dc:creator>
  <cp:lastModifiedBy>Михаил Иванченко</cp:lastModifiedBy>
  <cp:revision>93</cp:revision>
  <dcterms:created xsi:type="dcterms:W3CDTF">2013-01-20T05:57:11Z</dcterms:created>
  <dcterms:modified xsi:type="dcterms:W3CDTF">2023-02-25T20:01:23Z</dcterms:modified>
</cp:coreProperties>
</file>