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75" r:id="rId6"/>
    <p:sldId id="267" r:id="rId7"/>
    <p:sldId id="268" r:id="rId8"/>
    <p:sldId id="269" r:id="rId9"/>
    <p:sldId id="270" r:id="rId10"/>
    <p:sldId id="271" r:id="rId11"/>
    <p:sldId id="260" r:id="rId12"/>
    <p:sldId id="266" r:id="rId13"/>
    <p:sldId id="264" r:id="rId14"/>
    <p:sldId id="263" r:id="rId15"/>
    <p:sldId id="272" r:id="rId16"/>
    <p:sldId id="273" r:id="rId17"/>
    <p:sldId id="261" r:id="rId18"/>
    <p:sldId id="26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2615A-CDD8-46E7-8F1E-0B8B56192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12779B-0A57-4EAD-A8FE-816EDB090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36E11E-E9E8-45C2-8EEA-7B7DF76F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16E8D-9BF2-41E4-AC91-1FFBD5F2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B904D-A498-4BEB-9CE7-EEC626DE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5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B7960-7D47-476E-B575-D0834B0A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8426C9-C997-4CC2-96D4-0D6F6415E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D2BCC-E628-4ED7-8980-631E6F7A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D1FAE-6F2A-42AD-9C46-F0E86F28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0EE65-D92E-48FD-9BC1-FA9170D8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4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8A5EE8-4209-4DBB-A8DE-96099F424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469658-A9D4-44BF-A461-FDA7A5F42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A422CC-0151-4123-844E-BDC3CFEE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BBA46-20A0-4C3A-AEF6-6B2C7FDF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783B6-C249-4574-81A2-2F4C41AD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9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8A373-33F8-4A84-8C8E-E7A3A544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89AC1-27E0-41E4-87CF-3AD2F6A4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79E3E-4A73-4864-9AFC-10023608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6EDAC7-F71B-4CE0-9694-B0A1942F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51922D-C2E7-48FE-BE2F-35BDF55A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0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A64F-FE1F-426F-86FC-2BD9AFE3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D8E37-AC2D-4F6F-891E-87C29793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C54C2-0CFC-4B47-BD1F-328D9BE5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D1780-211B-4E8F-B3AB-B50FAF2F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5D670-BCFF-471F-A1CE-62AE7729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2401-4DCB-43BF-B119-F5DA4817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13BC2-6167-4C40-9EF9-4D14917D8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4E55F8-6018-4BA5-98EB-8E2336A17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C0484B-D17D-4928-B5BA-E50C932D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0228A-6722-4BAB-B5F6-F4E8C72B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B1624-62E1-4216-8867-D77AE7BD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9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47B14-EEE9-43C4-A48A-904C6039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43AD1-12B2-460F-90C1-9EED7E9C4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75F139-239E-485A-8068-4BC7C9746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2EAB-8C45-4A56-8B58-F19E33074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371E8E-EF6B-4C8A-9C88-D97B8131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C4EDEE-EBE2-43E4-99C4-60C09056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B5965F-BD0B-428C-AC3B-2F7D5607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9B5FDB-301C-4234-96D9-8B7CBA9C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6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845A-C8A5-4E69-AB48-7688BA3A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21764A-3341-4A52-AF03-96F23563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09DFB1-8B29-4E65-8E0E-6A5B63DA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725B9-0A69-4C94-8D9D-2502301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0FA9E4-F89B-47B2-9556-2F072FB6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B0E729-E8DF-41F1-8EE0-D00F3414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0E7759-DB86-4DBE-8C77-0CA34E1E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9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1E6FD-93C8-4E19-AE9D-C6CC8A6B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27574-0484-4DD4-9253-1CCCD18C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44B51C-9211-4377-B111-12522AA78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ACDFC8-5414-41A8-801E-F76A69B5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EF73A0-5C94-4465-B46F-D53448B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0CB80-B8E8-498B-845B-A6BD324B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3A278-4BC2-4819-83DA-FEB11009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891619-F712-4EE8-A34F-378B18696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50003-93C8-43A4-9EFC-06F2EB22B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0AC71-C2D6-4789-BBAE-889C9207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9B7EB5-52C1-44C7-B370-30199919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58B56-1FC8-4E13-967D-9C93F2E0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8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E6420-5D16-4BE1-B493-3067A8E2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332091-D4C7-498B-8823-FA35DE985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4BAC0-8A6F-49B3-8FD1-2EB43594D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B1B2-8754-44D7-80EB-B739A165D7F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D8FC0-4884-4BDA-B726-17C6617DC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1C516-7CD8-4AD5-ABB4-812F2D78A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0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AE17C-D5EB-42BA-8275-D1A5DE88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B367C7-4F5A-4D5D-ABA0-29E6E21F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6C885-DA16-4998-A050-C29BC2E83F94}"/>
              </a:ext>
            </a:extLst>
          </p:cNvPr>
          <p:cNvSpPr txBox="1"/>
          <p:nvPr/>
        </p:nvSpPr>
        <p:spPr>
          <a:xfrm>
            <a:off x="1258957" y="927652"/>
            <a:ext cx="9104243" cy="503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«Трудовое воспитание детей дошкольного возраста».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 воспитатель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Л.А.Бурмистрова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6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FA1E77-A51A-4861-9EF8-1C01048AD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FAA121-0ABD-4EDB-88F4-C1AA7685FADE}"/>
              </a:ext>
            </a:extLst>
          </p:cNvPr>
          <p:cNvSpPr txBox="1"/>
          <p:nvPr/>
        </p:nvSpPr>
        <p:spPr>
          <a:xfrm>
            <a:off x="1417983" y="742122"/>
            <a:ext cx="569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Труд в природе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8F87F7-4F18-40D3-ADCD-C9898464E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2" y="2295819"/>
            <a:ext cx="3916018" cy="3531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E97246-EF3A-4139-9227-BE6449D1F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95" y="529967"/>
            <a:ext cx="4625010" cy="35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B0559-CE20-4000-B2D7-3DD7D96A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F5AF6B-A3C7-4430-BCB4-315082706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0" y="530087"/>
            <a:ext cx="3611667" cy="25311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42EEEB-E888-4FA4-8ADA-7B6F4EF05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4" b="23291"/>
          <a:stretch/>
        </p:blipFill>
        <p:spPr>
          <a:xfrm>
            <a:off x="5420139" y="530088"/>
            <a:ext cx="3445565" cy="2438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88F188-4470-401C-BE32-54685DC65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26" y="3591339"/>
            <a:ext cx="2968487" cy="22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1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139AAA-195E-4E50-A1C0-96116A818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ACB26-F1E6-4920-9622-435E6CC18FEF}"/>
              </a:ext>
            </a:extLst>
          </p:cNvPr>
          <p:cNvSpPr txBox="1"/>
          <p:nvPr/>
        </p:nvSpPr>
        <p:spPr>
          <a:xfrm>
            <a:off x="3763617" y="583096"/>
            <a:ext cx="630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spc="-1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Ручной и художественный труд</a:t>
            </a:r>
            <a:r>
              <a:rPr lang="ru-RU" sz="3200" b="1" spc="-1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96DCE6-B57A-4D05-A324-4655B10C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3" b="15673"/>
          <a:stretch/>
        </p:blipFill>
        <p:spPr>
          <a:xfrm>
            <a:off x="3472068" y="1414669"/>
            <a:ext cx="6533322" cy="40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6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78DC2F-AC1D-4ED2-87E1-10F3AB801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453868-9B21-403E-8824-18E038FE0B57}"/>
              </a:ext>
            </a:extLst>
          </p:cNvPr>
          <p:cNvSpPr txBox="1"/>
          <p:nvPr/>
        </p:nvSpPr>
        <p:spPr>
          <a:xfrm>
            <a:off x="1934817" y="1272209"/>
            <a:ext cx="8322366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организации труда детей: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поручения;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дежурства;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коллективный труд.</a:t>
            </a:r>
          </a:p>
        </p:txBody>
      </p:sp>
    </p:spTree>
    <p:extLst>
      <p:ext uri="{BB962C8B-B14F-4D97-AF65-F5344CB8AC3E}">
        <p14:creationId xmlns:p14="http://schemas.microsoft.com/office/powerpoint/2010/main" val="225760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1570F2-AAD3-48E1-98FB-CFF1BB25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B6F5E-531B-476F-980A-16C026EAB8FB}"/>
              </a:ext>
            </a:extLst>
          </p:cNvPr>
          <p:cNvSpPr txBox="1"/>
          <p:nvPr/>
        </p:nvSpPr>
        <p:spPr>
          <a:xfrm>
            <a:off x="1192696" y="1007165"/>
            <a:ext cx="8945217" cy="419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Средства, методы и формы трудового воспитания: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-НОД;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-совместная деятельность в процессе режимных моментов;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наблюдение за трудом взрослых;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организация трудовой деятельности и посильной помощи взрослым;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экскурсии;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художественные средства;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дидактические, сюжетно-ролевые и настольные игры;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интеграция образовательных областей.</a:t>
            </a:r>
          </a:p>
        </p:txBody>
      </p:sp>
    </p:spTree>
    <p:extLst>
      <p:ext uri="{BB962C8B-B14F-4D97-AF65-F5344CB8AC3E}">
        <p14:creationId xmlns:p14="http://schemas.microsoft.com/office/powerpoint/2010/main" val="169341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1F1B7A-E30B-4471-9C05-7C95E2E3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0BFFB-1112-4786-8DD5-5B6CCD6AF244}"/>
              </a:ext>
            </a:extLst>
          </p:cNvPr>
          <p:cNvSpPr txBox="1"/>
          <p:nvPr/>
        </p:nvSpPr>
        <p:spPr>
          <a:xfrm>
            <a:off x="1272209" y="993913"/>
            <a:ext cx="832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2D73E8-6B60-47D1-BDE6-D371FF086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922">
            <a:off x="1390649" y="1948072"/>
            <a:ext cx="2783785" cy="3962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B7AFF9-5BCD-460B-A875-E969690BF2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1"/>
          <a:stretch/>
        </p:blipFill>
        <p:spPr>
          <a:xfrm>
            <a:off x="6095999" y="1255522"/>
            <a:ext cx="4161184" cy="37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6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48F967-1756-4FCF-A705-1713F72C2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E6425-E25E-49C0-B229-63BE9C64A16F}"/>
              </a:ext>
            </a:extLst>
          </p:cNvPr>
          <p:cNvSpPr txBox="1"/>
          <p:nvPr/>
        </p:nvSpPr>
        <p:spPr>
          <a:xfrm>
            <a:off x="1722783" y="1351722"/>
            <a:ext cx="751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средства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535B0-42CA-47ED-ADCC-5617E32EF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713">
            <a:off x="1574673" y="2360886"/>
            <a:ext cx="2833644" cy="33779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C4F48-79E5-4DF7-A6E1-0FD042710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176">
            <a:off x="6136253" y="1391480"/>
            <a:ext cx="3166027" cy="43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7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6A8A14-1610-471D-8F25-16E971E2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FF4EDC-53B3-43D5-B7E5-39AE88528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0" y="2978427"/>
            <a:ext cx="3134161" cy="30220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C379AC-F6A9-442F-BFB3-8CA95AD94B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2930" r="3436"/>
          <a:stretch/>
        </p:blipFill>
        <p:spPr>
          <a:xfrm rot="20565906">
            <a:off x="5731675" y="2302312"/>
            <a:ext cx="4253949" cy="29159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EEA977-8111-471E-A8DF-E7F0CF0CB196}"/>
              </a:ext>
            </a:extLst>
          </p:cNvPr>
          <p:cNvSpPr txBox="1"/>
          <p:nvPr/>
        </p:nvSpPr>
        <p:spPr>
          <a:xfrm>
            <a:off x="1908313" y="993913"/>
            <a:ext cx="662608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учится тому, что видит у себя в дому!</a:t>
            </a:r>
          </a:p>
        </p:txBody>
      </p:sp>
    </p:spTree>
    <p:extLst>
      <p:ext uri="{BB962C8B-B14F-4D97-AF65-F5344CB8AC3E}">
        <p14:creationId xmlns:p14="http://schemas.microsoft.com/office/powerpoint/2010/main" val="11078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0F0B47-040B-4F0D-ACD5-9050EEDDD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340B14-0B30-4015-B8B0-78A790D2C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52" y="1921215"/>
            <a:ext cx="2607192" cy="32611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59478-C81D-4052-B5CC-2F9FB32C8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1" b="7507"/>
          <a:stretch/>
        </p:blipFill>
        <p:spPr>
          <a:xfrm rot="1678662">
            <a:off x="6327931" y="1050807"/>
            <a:ext cx="3023390" cy="449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BCB344-A3FF-432A-9685-3ED216865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5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C1B09A-3EEF-49E0-A87A-D4D339EC7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19F78-D74E-4AE9-9138-8D1975750B00}"/>
              </a:ext>
            </a:extLst>
          </p:cNvPr>
          <p:cNvSpPr txBox="1"/>
          <p:nvPr/>
        </p:nvSpPr>
        <p:spPr>
          <a:xfrm>
            <a:off x="1046922" y="921026"/>
            <a:ext cx="8362121" cy="14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трудового воспитания дошкольника – это формирование положительного отношения ребенка к труду.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74EED9-5F65-4D90-9D21-4C96254AD6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5"/>
          <a:stretch/>
        </p:blipFill>
        <p:spPr>
          <a:xfrm>
            <a:off x="3458817" y="2476404"/>
            <a:ext cx="4346712" cy="34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EC96B5-F507-4C0E-BB7E-D99909C0D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75BBD9-730C-4FE5-AD5C-0B507ECE8AA4}"/>
              </a:ext>
            </a:extLst>
          </p:cNvPr>
          <p:cNvSpPr txBox="1"/>
          <p:nvPr/>
        </p:nvSpPr>
        <p:spPr>
          <a:xfrm>
            <a:off x="1524000" y="609600"/>
            <a:ext cx="8600661" cy="507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Задачи трудового воспитания в ДОУ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обучение трудовым умениям и навыкам, их дальнейшее совершенствование;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воспитание интереса к труду, трудолюбия, ответственности, самостоятельности;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ознакомление с трудом взрослых, воспитание уважения к труженику, и результатам его труда, стремление оказывать посильную помощь;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формирование взаимоотношений и приобретение социального опыта взаимодействия (воспитание общественно – направленных мотивов труда, умения трудиться в коллективе и для коллектива)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5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32384F-A258-4883-87EB-F2DC3B330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462490-BF9F-467B-9F95-39DF5F23C5C0}"/>
              </a:ext>
            </a:extLst>
          </p:cNvPr>
          <p:cNvSpPr txBox="1"/>
          <p:nvPr/>
        </p:nvSpPr>
        <p:spPr>
          <a:xfrm>
            <a:off x="993913" y="1086678"/>
            <a:ext cx="8494644" cy="484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эмоционально – положительной обстановки в процессе труда;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-подбор оборудования для труда;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систематическое включение каждого ребенка в труд на правах партнера;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мотивации трудовой деятельности;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в группе трудовой атмосферы, постоянной занятости, стремление к полезным делам;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поощрения в процессе и по результатам труда;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-демонстрация заинтересованности педагога;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учет нагрузки, состояния здоровья, интересов, способностей ребенка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3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9FED45-6A93-430F-B07D-F4816D19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63339-793C-4A60-BFC5-812D443E3434}"/>
              </a:ext>
            </a:extLst>
          </p:cNvPr>
          <p:cNvSpPr txBox="1"/>
          <p:nvPr/>
        </p:nvSpPr>
        <p:spPr>
          <a:xfrm>
            <a:off x="1775791" y="1046922"/>
            <a:ext cx="7739270" cy="37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основных вида детского труда: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самообслуживание;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хозяйственно – бытовой труд;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труд в природе;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ручной труд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7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CC3DFD-7765-45B2-9901-D6B6157EA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9B099D-1B57-4DD1-AB52-34171DCC9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0" y="2149208"/>
            <a:ext cx="2116206" cy="19265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967B8F-FE59-45BD-9963-C8AA24DDC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46" y="3216966"/>
            <a:ext cx="4615070" cy="31382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27FD97-1813-4B01-8A90-FE98AEEF7B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2" r="6187"/>
          <a:stretch/>
        </p:blipFill>
        <p:spPr>
          <a:xfrm>
            <a:off x="8627165" y="548839"/>
            <a:ext cx="2663687" cy="23931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146F8-4410-4254-B060-F2EE506F7984}"/>
              </a:ext>
            </a:extLst>
          </p:cNvPr>
          <p:cNvSpPr txBox="1"/>
          <p:nvPr/>
        </p:nvSpPr>
        <p:spPr>
          <a:xfrm>
            <a:off x="1577423" y="715617"/>
            <a:ext cx="575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Самообслуживание</a:t>
            </a:r>
          </a:p>
        </p:txBody>
      </p:sp>
    </p:spTree>
    <p:extLst>
      <p:ext uri="{BB962C8B-B14F-4D97-AF65-F5344CB8AC3E}">
        <p14:creationId xmlns:p14="http://schemas.microsoft.com/office/powerpoint/2010/main" val="124671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6AA1AB-C617-4198-94BB-2154060D1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C8CD9-8030-432E-9D66-354868C59B56}"/>
              </a:ext>
            </a:extLst>
          </p:cNvPr>
          <p:cNvSpPr txBox="1"/>
          <p:nvPr/>
        </p:nvSpPr>
        <p:spPr>
          <a:xfrm>
            <a:off x="1630017" y="781878"/>
            <a:ext cx="702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озяйственно – бытовой труд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F47242-F0AB-46A1-9040-B713C42C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1900870"/>
            <a:ext cx="5446644" cy="40849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4F4177-81B9-4BAD-8DAB-80AEB15102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4" b="23291"/>
          <a:stretch/>
        </p:blipFill>
        <p:spPr>
          <a:xfrm>
            <a:off x="6573077" y="1366654"/>
            <a:ext cx="3154019" cy="20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0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C91760-CC5C-4FA8-ADC5-6BFC873F8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6B59F-1A4E-48D0-BBB0-14CE43687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4"/>
          <a:stretch/>
        </p:blipFill>
        <p:spPr>
          <a:xfrm>
            <a:off x="1298713" y="2319131"/>
            <a:ext cx="3578086" cy="3995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9BC64-CF15-415B-96DF-2C76B8EDA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5" y="596347"/>
            <a:ext cx="3379305" cy="45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2CAF19-76A4-4EEE-93A7-A52877962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525A2-A3C0-4CEA-BC8D-D18D65899B55}"/>
              </a:ext>
            </a:extLst>
          </p:cNvPr>
          <p:cNvSpPr txBox="1"/>
          <p:nvPr/>
        </p:nvSpPr>
        <p:spPr>
          <a:xfrm>
            <a:off x="834334" y="980661"/>
            <a:ext cx="81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 уголке природы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430357-81CC-460D-AD2F-9CEF58D2F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4" y="1749287"/>
            <a:ext cx="4042465" cy="4565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97AFB1-2919-4CF0-9E6F-BDD830B49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96346"/>
            <a:ext cx="4200939" cy="41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83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297</Words>
  <Application>Microsoft Office PowerPoint</Application>
  <PresentationFormat>Широкоэкранный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Luisa</dc:creator>
  <cp:lastModifiedBy>Luisa</cp:lastModifiedBy>
  <cp:revision>5</cp:revision>
  <dcterms:created xsi:type="dcterms:W3CDTF">2023-02-15T11:52:15Z</dcterms:created>
  <dcterms:modified xsi:type="dcterms:W3CDTF">2023-02-16T11:38:31Z</dcterms:modified>
</cp:coreProperties>
</file>