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039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86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15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3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8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0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1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8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71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8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7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2E83C4-22F4-4B7A-ACA9-BF84FE9AE5A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31315F-3948-45F9-BDE8-3791DA06ED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19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098777-C3F5-4B95-AA59-374C7C81B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4588" y="797859"/>
            <a:ext cx="8524503" cy="4724400"/>
          </a:xfrm>
        </p:spPr>
        <p:txBody>
          <a:bodyPr>
            <a:normAutofit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Обособленные члены предложения в произведениях художественной литературы.</a:t>
            </a:r>
          </a:p>
        </p:txBody>
      </p:sp>
    </p:spTree>
    <p:extLst>
      <p:ext uri="{BB962C8B-B14F-4D97-AF65-F5344CB8AC3E}">
        <p14:creationId xmlns:p14="http://schemas.microsoft.com/office/powerpoint/2010/main" val="32886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023857E-920C-4F00-9A5E-4D9EAE14B5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530" y="1560851"/>
            <a:ext cx="6130513" cy="3736298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972EDA-D39A-4332-92A2-CA45E5F49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36294" y="555811"/>
            <a:ext cx="4995332" cy="5952564"/>
          </a:xfrm>
        </p:spPr>
        <p:txBody>
          <a:bodyPr/>
          <a:lstStyle/>
          <a:p>
            <a:r>
              <a:rPr lang="ru-RU" sz="2400" dirty="0"/>
              <a:t>1."Когда мне было шесть лет, взрослые внушили мне, что художника из меня не выйдет, и я не чего не научился рисовать, </a:t>
            </a:r>
            <a:r>
              <a:rPr lang="ru-RU" sz="2400" i="1" dirty="0"/>
              <a:t>кроме удавов- снаружи и изнутри</a:t>
            </a:r>
            <a:r>
              <a:rPr lang="ru-RU" sz="2400" dirty="0"/>
              <a:t>."</a:t>
            </a:r>
          </a:p>
          <a:p>
            <a:r>
              <a:rPr lang="ru-RU" sz="2400" dirty="0"/>
              <a:t>2."И я боюсь стать таким, как взрослые, которым ничто не интересно, </a:t>
            </a:r>
            <a:r>
              <a:rPr lang="ru-RU" sz="2400" i="1" dirty="0"/>
              <a:t>кроме цифр</a:t>
            </a:r>
            <a:r>
              <a:rPr lang="ru-RU" sz="2400" dirty="0" smtClean="0"/>
              <a:t>."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824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70EDC4A-8715-4275-A427-CAE06329B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573740"/>
            <a:ext cx="10137096" cy="5755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Обособленные дополнения усиливают смысловую нагрузку, собственно дополняя смысл предложения.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C2AE7CA-3A0F-4697-BF60-F22D2BB24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573741"/>
            <a:ext cx="4995332" cy="575534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4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573FD2-B857-42E5-AB48-34B7712B5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46" y="609600"/>
            <a:ext cx="6619980" cy="977153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73C632-C00C-40A1-88CC-3083ABB71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84226" y="1556773"/>
            <a:ext cx="4995334" cy="4589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 художественных текстах широко используют все типы обособленных членов. Обособленные члены предложения необходимы в нашей речи и на письме для получения добавочного сообщения. </a:t>
            </a:r>
          </a:p>
          <a:p>
            <a:pPr marL="0" indent="0">
              <a:buNone/>
            </a:pPr>
            <a:r>
              <a:rPr lang="ru-RU" sz="2400" dirty="0"/>
              <a:t>Их главная функция в предложении - осложнение мысли при одновременной экономии средств. </a:t>
            </a:r>
          </a:p>
        </p:txBody>
      </p:sp>
    </p:spTree>
    <p:extLst>
      <p:ext uri="{BB962C8B-B14F-4D97-AF65-F5344CB8AC3E}">
        <p14:creationId xmlns:p14="http://schemas.microsoft.com/office/powerpoint/2010/main" val="7223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285E4F-2481-4EBA-BD2A-98BEF0D0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86118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обособление…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47C5429-6684-4141-AC22-59D5E1FF4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89159" y="1544131"/>
            <a:ext cx="4995334" cy="4993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Обособление</a:t>
            </a:r>
            <a:r>
              <a:rPr lang="ru-RU" sz="2100" dirty="0"/>
              <a:t> - это смысловое и интонационное выделение второстепенных членов предложения. Обособленные члены предложения выделяются интонацией. </a:t>
            </a:r>
          </a:p>
          <a:p>
            <a:pPr marL="0" indent="0">
              <a:buNone/>
            </a:pPr>
            <a:r>
              <a:rPr lang="ru-RU" sz="2100" i="1" dirty="0"/>
              <a:t>Паузы</a:t>
            </a:r>
            <a:r>
              <a:rPr lang="ru-RU" sz="2100" dirty="0"/>
              <a:t>, выделяющие обособленные обороты, как бы замедляют нашу речь, делают ее более плавной. Предложения с обособленными оборотами позволяют дать больше информации меньшим количеством предложений. </a:t>
            </a:r>
          </a:p>
          <a:p>
            <a:pPr marL="0" indent="0">
              <a:buNone/>
            </a:pPr>
            <a:r>
              <a:rPr lang="ru-RU" sz="2100" dirty="0"/>
              <a:t>Употребление обособленных оборотов </a:t>
            </a:r>
            <a:r>
              <a:rPr lang="ru-RU" sz="2100" i="1" dirty="0"/>
              <a:t>требует чувства меры</a:t>
            </a:r>
            <a:r>
              <a:rPr lang="ru-RU" sz="2100" dirty="0"/>
              <a:t>. Большое количество их затрудняет восприятие основного сообщения.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4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2F423F-29BB-4A18-867F-BB7AF8B3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914400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сент-Экзюпери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«Маленький принц»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="" xmlns:a16="http://schemas.microsoft.com/office/drawing/2014/main" id="{351C85BD-5469-4B66-A75F-1C4784E70A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03949" y="1518733"/>
            <a:ext cx="8305638" cy="50619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7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B722AA-5506-4991-870B-7C60971ED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183341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Обособленные определения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CD6CAA-4C9A-4F64-9BA2-B699AE5CF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6954" y="1834679"/>
            <a:ext cx="4995332" cy="4598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Обособление</a:t>
            </a:r>
            <a:r>
              <a:rPr lang="ru-RU" sz="3600" dirty="0"/>
              <a:t> - это смысловое и интонационное выделение второстепенных членов предложения. </a:t>
            </a:r>
          </a:p>
        </p:txBody>
      </p:sp>
    </p:spTree>
    <p:extLst>
      <p:ext uri="{BB962C8B-B14F-4D97-AF65-F5344CB8AC3E}">
        <p14:creationId xmlns:p14="http://schemas.microsoft.com/office/powerpoint/2010/main" val="26223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F4D00A4-E9EC-4646-89F3-330599187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609600"/>
            <a:ext cx="10182067" cy="5836024"/>
          </a:xfrm>
        </p:spPr>
        <p:txBody>
          <a:bodyPr/>
          <a:lstStyle/>
          <a:p>
            <a:r>
              <a:rPr lang="ru-RU" sz="4000" dirty="0"/>
              <a:t>1."Человек, </a:t>
            </a:r>
            <a:r>
              <a:rPr lang="ru-RU" sz="4000" i="1" dirty="0"/>
              <a:t>потерпевший кораблекрушение и затерянный на плоту посреди океана</a:t>
            </a:r>
            <a:r>
              <a:rPr lang="ru-RU" sz="4000" dirty="0"/>
              <a:t>, и тот был бы не так одинок."</a:t>
            </a:r>
          </a:p>
          <a:p>
            <a:r>
              <a:rPr lang="ru-RU" sz="4000" dirty="0"/>
              <a:t>2."По его виду никак нельзя было сказать, что это ребёнок, </a:t>
            </a:r>
            <a:r>
              <a:rPr lang="ru-RU" sz="4000" i="1" dirty="0"/>
              <a:t>потерявшийся в необитаемой пустыне</a:t>
            </a:r>
            <a:r>
              <a:rPr lang="ru-RU" sz="4000" dirty="0"/>
              <a:t>, вдалеке от всякого жилья."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8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73875C6-B7B7-4C64-ABB0-7D31D0558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2478" y="626942"/>
            <a:ext cx="5375023" cy="590774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Обособленные определения нередко употребляются для усиления образной, эмоциональной значимости. </a:t>
            </a:r>
          </a:p>
          <a:p>
            <a:pPr marL="0" indent="0">
              <a:buNone/>
            </a:pPr>
            <a:r>
              <a:rPr lang="ru-RU" sz="3600" dirty="0"/>
              <a:t>Они помогают не только увидеть, но и рассмотреть удивительную красоту предмета или явления.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666E704-CF22-46A1-804D-98055ADD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1174376"/>
          </a:xfrm>
        </p:spPr>
        <p:txBody>
          <a:bodyPr>
            <a:norm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Обособленные обстоятельства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41D7E9C-20D5-49D4-B902-358C85B56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9178" y="1649504"/>
            <a:ext cx="4995334" cy="4598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Обособленные обстоятельства </a:t>
            </a:r>
            <a:r>
              <a:rPr lang="ru-RU" sz="3600" dirty="0"/>
              <a:t>- это обстоятельства, которые выделены в устной речи интонацией, а в письменной - запятыми.</a:t>
            </a:r>
          </a:p>
        </p:txBody>
      </p:sp>
    </p:spTree>
    <p:extLst>
      <p:ext uri="{BB962C8B-B14F-4D97-AF65-F5344CB8AC3E}">
        <p14:creationId xmlns:p14="http://schemas.microsoft.com/office/powerpoint/2010/main" val="216096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E6193B2-EEDC-4198-B8FE-5F2FBD4D2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654424"/>
            <a:ext cx="10152087" cy="5818094"/>
          </a:xfrm>
        </p:spPr>
        <p:txBody>
          <a:bodyPr>
            <a:normAutofit fontScale="85000" lnSpcReduction="20000"/>
          </a:bodyPr>
          <a:lstStyle/>
          <a:p>
            <a:r>
              <a:rPr lang="ru-RU" sz="4800" dirty="0"/>
              <a:t>1."</a:t>
            </a:r>
            <a:r>
              <a:rPr lang="ru-RU" sz="4800" i="1" dirty="0"/>
              <a:t>Услыхав про слонов</a:t>
            </a:r>
            <a:r>
              <a:rPr lang="ru-RU" sz="4800" dirty="0"/>
              <a:t>, Маленький принц засмеялся."</a:t>
            </a:r>
          </a:p>
          <a:p>
            <a:r>
              <a:rPr lang="ru-RU" sz="4800" dirty="0"/>
              <a:t>2."Он тихо покачал головой, </a:t>
            </a:r>
            <a:r>
              <a:rPr lang="ru-RU" sz="4800" i="1" dirty="0"/>
              <a:t>разглядывая самолёт</a:t>
            </a:r>
            <a:r>
              <a:rPr lang="ru-RU" sz="4800" dirty="0"/>
              <a:t>"</a:t>
            </a:r>
          </a:p>
          <a:p>
            <a:r>
              <a:rPr lang="ru-RU" sz="4800" dirty="0"/>
              <a:t>3."</a:t>
            </a:r>
            <a:r>
              <a:rPr lang="ru-RU" sz="4800" i="1" dirty="0"/>
              <a:t>Задав какой-нибудь вопрос</a:t>
            </a:r>
            <a:r>
              <a:rPr lang="ru-RU" sz="4800" dirty="0"/>
              <a:t>, Маленький принц уже не отступался, пока не получал ответа."</a:t>
            </a:r>
          </a:p>
          <a:p>
            <a:r>
              <a:rPr lang="ru-RU" sz="4800" dirty="0"/>
              <a:t>4."И красавица, которая столько трудов положила, </a:t>
            </a:r>
            <a:r>
              <a:rPr lang="ru-RU" sz="4800" i="1" dirty="0"/>
              <a:t>готовясь к этой минуте</a:t>
            </a:r>
            <a:r>
              <a:rPr lang="ru-RU" sz="4800" dirty="0"/>
              <a:t>, сказала, </a:t>
            </a:r>
            <a:r>
              <a:rPr lang="ru-RU" sz="4800" i="1" dirty="0"/>
              <a:t>позёвывая:..."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7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9DC8606-C4A9-451B-9E2D-28AA362EA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414" y="618565"/>
            <a:ext cx="4995334" cy="5746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Этими обособлениями автор хочет привлечь к ним внимание или показать значимость выполняемого действия.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0642C5F-0BFC-44F4-B089-F8004915B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0866" y="618565"/>
            <a:ext cx="4995332" cy="57463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Обособленное дополнение</a:t>
            </a:r>
          </a:p>
          <a:p>
            <a:pPr marL="0" indent="0">
              <a:buNone/>
            </a:pP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Обособленные дополнения </a:t>
            </a:r>
            <a:r>
              <a:rPr lang="ru-RU" sz="2800" dirty="0"/>
              <a:t>– это дополнения со значением включения, исключения и замещения, выделяемые запятой.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1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62</TotalTime>
  <Words>375</Words>
  <Application>Microsoft Office PowerPoint</Application>
  <PresentationFormat>Произвольный</PresentationFormat>
  <Paragraphs>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Небесная</vt:lpstr>
      <vt:lpstr>Обособленные члены предложения в произведениях художественной литературы.</vt:lpstr>
      <vt:lpstr>Что такое обособление…</vt:lpstr>
      <vt:lpstr>А. сент-Экзюпери «Маленький принц»</vt:lpstr>
      <vt:lpstr>Обособленные определения</vt:lpstr>
      <vt:lpstr>Презентация PowerPoint</vt:lpstr>
      <vt:lpstr>Презентация PowerPoint</vt:lpstr>
      <vt:lpstr>Обособленные обстоятельства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Обособленные члены предложения в произведениях художественной литературы.</dc:title>
  <dc:creator>huawei user</dc:creator>
  <cp:lastModifiedBy>user</cp:lastModifiedBy>
  <cp:revision>5</cp:revision>
  <dcterms:created xsi:type="dcterms:W3CDTF">2022-04-07T17:42:40Z</dcterms:created>
  <dcterms:modified xsi:type="dcterms:W3CDTF">2023-05-15T11:54:13Z</dcterms:modified>
</cp:coreProperties>
</file>