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78" r:id="rId5"/>
    <p:sldId id="277" r:id="rId6"/>
    <p:sldId id="264" r:id="rId7"/>
    <p:sldId id="266" r:id="rId8"/>
    <p:sldId id="280" r:id="rId9"/>
    <p:sldId id="272" r:id="rId10"/>
    <p:sldId id="281" r:id="rId11"/>
    <p:sldId id="267" r:id="rId12"/>
    <p:sldId id="25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5C2C04"/>
    <a:srgbClr val="884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86446" autoAdjust="0"/>
  </p:normalViewPr>
  <p:slideViewPr>
    <p:cSldViewPr>
      <p:cViewPr varScale="1">
        <p:scale>
          <a:sx n="73" d="100"/>
          <a:sy n="73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53D379-E144-4C35-9FC6-62146AC036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9AA95FE6-B6BA-4B60-B421-0B0A342D1AF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Ребенок</a:t>
          </a:r>
        </a:p>
      </dgm:t>
    </dgm:pt>
    <dgm:pt modelId="{A9D4530E-B403-4AE1-B620-88F5953C3827}" type="parTrans" cxnId="{FACC7565-A724-4E10-AFB0-73465D54F190}">
      <dgm:prSet/>
      <dgm:spPr/>
    </dgm:pt>
    <dgm:pt modelId="{D06F38F5-F4CC-4E98-9F45-52AFE3D613AA}" type="sibTrans" cxnId="{FACC7565-A724-4E10-AFB0-73465D54F190}">
      <dgm:prSet/>
      <dgm:spPr/>
    </dgm:pt>
    <dgm:pt modelId="{EF72978A-F5E7-465F-A454-C498C109FBE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Родитель</a:t>
          </a:r>
        </a:p>
      </dgm:t>
    </dgm:pt>
    <dgm:pt modelId="{BDBC507D-5D95-494C-AD90-36C17395DFFB}" type="parTrans" cxnId="{236C5581-B3EA-4830-A0B8-67AB589D84AF}">
      <dgm:prSet/>
      <dgm:spPr/>
    </dgm:pt>
    <dgm:pt modelId="{621F1EE0-42C3-479C-9BDF-F398E040C8F5}" type="sibTrans" cxnId="{236C5581-B3EA-4830-A0B8-67AB589D84AF}">
      <dgm:prSet/>
      <dgm:spPr/>
    </dgm:pt>
    <dgm:pt modelId="{9BCC8DD1-EC85-42A8-92ED-8436757DE3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Воспитатель</a:t>
          </a:r>
        </a:p>
      </dgm:t>
    </dgm:pt>
    <dgm:pt modelId="{717BB8A5-2A11-4BB0-95BF-A4DF0095026C}" type="parTrans" cxnId="{A62EC350-C286-41BF-BD4A-C2C67478255A}">
      <dgm:prSet/>
      <dgm:spPr/>
    </dgm:pt>
    <dgm:pt modelId="{75BA75B6-FC80-45EB-8F10-E74F4C58E707}" type="sibTrans" cxnId="{A62EC350-C286-41BF-BD4A-C2C67478255A}">
      <dgm:prSet/>
      <dgm:spPr/>
    </dgm:pt>
    <dgm:pt modelId="{6B2D58FB-75A3-41AC-A20A-A9D9CE8C24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Коллектив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 ДОУ</a:t>
          </a:r>
        </a:p>
      </dgm:t>
    </dgm:pt>
    <dgm:pt modelId="{A4B1D936-592F-4D95-A8DF-748AA99C36BD}" type="parTrans" cxnId="{878F94B0-1816-4093-A0AB-FF0699150C0E}">
      <dgm:prSet/>
      <dgm:spPr/>
    </dgm:pt>
    <dgm:pt modelId="{CC1082A3-35E2-41C3-B5CA-2E1203BE45DD}" type="sibTrans" cxnId="{878F94B0-1816-4093-A0AB-FF0699150C0E}">
      <dgm:prSet/>
      <dgm:spPr/>
    </dgm:pt>
    <dgm:pt modelId="{6DE8EC32-B5E5-4E3A-BBC0-80B9EBE3372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Социальные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 учереждения</a:t>
          </a:r>
        </a:p>
      </dgm:t>
    </dgm:pt>
    <dgm:pt modelId="{B4A3EBD4-7C8C-409D-A03E-343CFA19A92A}" type="parTrans" cxnId="{25F552D2-9F9E-4527-A083-9FC451ACBE5A}">
      <dgm:prSet/>
      <dgm:spPr/>
    </dgm:pt>
    <dgm:pt modelId="{F27E3569-F655-4014-8554-490EF66EDC4D}" type="sibTrans" cxnId="{25F552D2-9F9E-4527-A083-9FC451ACBE5A}">
      <dgm:prSet/>
      <dgm:spPr/>
    </dgm:pt>
    <dgm:pt modelId="{C16022C1-F1D2-4C31-9D6A-70B9ED052B99}" type="pres">
      <dgm:prSet presAssocID="{6F53D379-E144-4C35-9FC6-62146AC036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593107C-06AA-4A4F-B430-48FA5D83B932}" type="pres">
      <dgm:prSet presAssocID="{9AA95FE6-B6BA-4B60-B421-0B0A342D1AFD}" presName="hierRoot1" presStyleCnt="0">
        <dgm:presLayoutVars>
          <dgm:hierBranch/>
        </dgm:presLayoutVars>
      </dgm:prSet>
      <dgm:spPr/>
    </dgm:pt>
    <dgm:pt modelId="{1A98FE75-7C19-45F3-B73A-BEED09E98B34}" type="pres">
      <dgm:prSet presAssocID="{9AA95FE6-B6BA-4B60-B421-0B0A342D1AFD}" presName="rootComposite1" presStyleCnt="0"/>
      <dgm:spPr/>
    </dgm:pt>
    <dgm:pt modelId="{9DA49C57-3A85-40B2-A8CA-703F877902C1}" type="pres">
      <dgm:prSet presAssocID="{9AA95FE6-B6BA-4B60-B421-0B0A342D1AF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2A0E50-E1FC-465D-9112-25A7EBF44FBA}" type="pres">
      <dgm:prSet presAssocID="{9AA95FE6-B6BA-4B60-B421-0B0A342D1AF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D7C36D3-0E87-4004-85DE-F01FFDABF83B}" type="pres">
      <dgm:prSet presAssocID="{9AA95FE6-B6BA-4B60-B421-0B0A342D1AFD}" presName="hierChild2" presStyleCnt="0"/>
      <dgm:spPr/>
    </dgm:pt>
    <dgm:pt modelId="{5E458B03-5066-4210-80D7-51F65F1A7BA4}" type="pres">
      <dgm:prSet presAssocID="{BDBC507D-5D95-494C-AD90-36C17395DFFB}" presName="Name35" presStyleLbl="parChTrans1D2" presStyleIdx="0" presStyleCnt="4"/>
      <dgm:spPr/>
    </dgm:pt>
    <dgm:pt modelId="{7ACB76DD-5744-420E-8F8A-9DB65E143A8D}" type="pres">
      <dgm:prSet presAssocID="{EF72978A-F5E7-465F-A454-C498C109FBE7}" presName="hierRoot2" presStyleCnt="0">
        <dgm:presLayoutVars>
          <dgm:hierBranch/>
        </dgm:presLayoutVars>
      </dgm:prSet>
      <dgm:spPr/>
    </dgm:pt>
    <dgm:pt modelId="{4BE9820B-A4E5-4ACB-9E52-99A85D1E7019}" type="pres">
      <dgm:prSet presAssocID="{EF72978A-F5E7-465F-A454-C498C109FBE7}" presName="rootComposite" presStyleCnt="0"/>
      <dgm:spPr/>
    </dgm:pt>
    <dgm:pt modelId="{5BFF7E1B-5CB4-4C8A-8B4D-557C839369FE}" type="pres">
      <dgm:prSet presAssocID="{EF72978A-F5E7-465F-A454-C498C109FBE7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5D2F3E-066D-4880-BE3A-8ACF1E970A28}" type="pres">
      <dgm:prSet presAssocID="{EF72978A-F5E7-465F-A454-C498C109FBE7}" presName="rootConnector" presStyleLbl="node2" presStyleIdx="0" presStyleCnt="4"/>
      <dgm:spPr/>
      <dgm:t>
        <a:bodyPr/>
        <a:lstStyle/>
        <a:p>
          <a:endParaRPr lang="ru-RU"/>
        </a:p>
      </dgm:t>
    </dgm:pt>
    <dgm:pt modelId="{4E311B69-0749-4567-A944-20DA4AC662F1}" type="pres">
      <dgm:prSet presAssocID="{EF72978A-F5E7-465F-A454-C498C109FBE7}" presName="hierChild4" presStyleCnt="0"/>
      <dgm:spPr/>
    </dgm:pt>
    <dgm:pt modelId="{51717B09-F929-4A08-B505-539FB410B232}" type="pres">
      <dgm:prSet presAssocID="{EF72978A-F5E7-465F-A454-C498C109FBE7}" presName="hierChild5" presStyleCnt="0"/>
      <dgm:spPr/>
    </dgm:pt>
    <dgm:pt modelId="{60C8E8B9-7D88-4015-B0BF-A9B2B4312BAE}" type="pres">
      <dgm:prSet presAssocID="{717BB8A5-2A11-4BB0-95BF-A4DF0095026C}" presName="Name35" presStyleLbl="parChTrans1D2" presStyleIdx="1" presStyleCnt="4"/>
      <dgm:spPr/>
    </dgm:pt>
    <dgm:pt modelId="{8DA90CAF-1662-44B3-AC8F-19D5056705D8}" type="pres">
      <dgm:prSet presAssocID="{9BCC8DD1-EC85-42A8-92ED-8436757DE3B8}" presName="hierRoot2" presStyleCnt="0">
        <dgm:presLayoutVars>
          <dgm:hierBranch/>
        </dgm:presLayoutVars>
      </dgm:prSet>
      <dgm:spPr/>
    </dgm:pt>
    <dgm:pt modelId="{372DD28F-93CE-403F-ACEB-80AE2B230AA9}" type="pres">
      <dgm:prSet presAssocID="{9BCC8DD1-EC85-42A8-92ED-8436757DE3B8}" presName="rootComposite" presStyleCnt="0"/>
      <dgm:spPr/>
    </dgm:pt>
    <dgm:pt modelId="{CAF35D40-9FF1-4374-8118-5BA702EE2B7D}" type="pres">
      <dgm:prSet presAssocID="{9BCC8DD1-EC85-42A8-92ED-8436757DE3B8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F0637E-6279-4239-B529-89B681F29F18}" type="pres">
      <dgm:prSet presAssocID="{9BCC8DD1-EC85-42A8-92ED-8436757DE3B8}" presName="rootConnector" presStyleLbl="node2" presStyleIdx="1" presStyleCnt="4"/>
      <dgm:spPr/>
      <dgm:t>
        <a:bodyPr/>
        <a:lstStyle/>
        <a:p>
          <a:endParaRPr lang="ru-RU"/>
        </a:p>
      </dgm:t>
    </dgm:pt>
    <dgm:pt modelId="{643F3190-7414-4FB7-B23C-61FCBDC6FEBA}" type="pres">
      <dgm:prSet presAssocID="{9BCC8DD1-EC85-42A8-92ED-8436757DE3B8}" presName="hierChild4" presStyleCnt="0"/>
      <dgm:spPr/>
    </dgm:pt>
    <dgm:pt modelId="{A0A9979F-58ED-45A4-AA66-0D7DD113EDA0}" type="pres">
      <dgm:prSet presAssocID="{9BCC8DD1-EC85-42A8-92ED-8436757DE3B8}" presName="hierChild5" presStyleCnt="0"/>
      <dgm:spPr/>
    </dgm:pt>
    <dgm:pt modelId="{AC53A858-C062-41E9-96AA-C84E25680A42}" type="pres">
      <dgm:prSet presAssocID="{A4B1D936-592F-4D95-A8DF-748AA99C36BD}" presName="Name35" presStyleLbl="parChTrans1D2" presStyleIdx="2" presStyleCnt="4"/>
      <dgm:spPr/>
    </dgm:pt>
    <dgm:pt modelId="{1D4A2239-F956-4317-ACFC-64851638DA60}" type="pres">
      <dgm:prSet presAssocID="{6B2D58FB-75A3-41AC-A20A-A9D9CE8C249E}" presName="hierRoot2" presStyleCnt="0">
        <dgm:presLayoutVars>
          <dgm:hierBranch/>
        </dgm:presLayoutVars>
      </dgm:prSet>
      <dgm:spPr/>
    </dgm:pt>
    <dgm:pt modelId="{B883B88B-739E-4776-966E-DAB481F573FB}" type="pres">
      <dgm:prSet presAssocID="{6B2D58FB-75A3-41AC-A20A-A9D9CE8C249E}" presName="rootComposite" presStyleCnt="0"/>
      <dgm:spPr/>
    </dgm:pt>
    <dgm:pt modelId="{20E0F936-844E-44C2-86F8-C0AD2A0E2E20}" type="pres">
      <dgm:prSet presAssocID="{6B2D58FB-75A3-41AC-A20A-A9D9CE8C249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D8C1E-19B5-4111-AEB1-A6DC173D68CF}" type="pres">
      <dgm:prSet presAssocID="{6B2D58FB-75A3-41AC-A20A-A9D9CE8C249E}" presName="rootConnector" presStyleLbl="node2" presStyleIdx="2" presStyleCnt="4"/>
      <dgm:spPr/>
      <dgm:t>
        <a:bodyPr/>
        <a:lstStyle/>
        <a:p>
          <a:endParaRPr lang="ru-RU"/>
        </a:p>
      </dgm:t>
    </dgm:pt>
    <dgm:pt modelId="{0BFC67A6-1C98-4A83-A448-F7F08F399CAD}" type="pres">
      <dgm:prSet presAssocID="{6B2D58FB-75A3-41AC-A20A-A9D9CE8C249E}" presName="hierChild4" presStyleCnt="0"/>
      <dgm:spPr/>
    </dgm:pt>
    <dgm:pt modelId="{3EF691A4-CF37-4D1E-B4EA-BEB56AE01A4F}" type="pres">
      <dgm:prSet presAssocID="{6B2D58FB-75A3-41AC-A20A-A9D9CE8C249E}" presName="hierChild5" presStyleCnt="0"/>
      <dgm:spPr/>
    </dgm:pt>
    <dgm:pt modelId="{3D91268A-16B5-4591-B422-E4A6B7BA2BC3}" type="pres">
      <dgm:prSet presAssocID="{B4A3EBD4-7C8C-409D-A03E-343CFA19A92A}" presName="Name35" presStyleLbl="parChTrans1D2" presStyleIdx="3" presStyleCnt="4"/>
      <dgm:spPr/>
    </dgm:pt>
    <dgm:pt modelId="{12D8510E-A102-442E-893A-60959B65B584}" type="pres">
      <dgm:prSet presAssocID="{6DE8EC32-B5E5-4E3A-BBC0-80B9EBE3372B}" presName="hierRoot2" presStyleCnt="0">
        <dgm:presLayoutVars>
          <dgm:hierBranch/>
        </dgm:presLayoutVars>
      </dgm:prSet>
      <dgm:spPr/>
    </dgm:pt>
    <dgm:pt modelId="{2BA7C1C1-C135-41C5-A696-E8F7D52C33AB}" type="pres">
      <dgm:prSet presAssocID="{6DE8EC32-B5E5-4E3A-BBC0-80B9EBE3372B}" presName="rootComposite" presStyleCnt="0"/>
      <dgm:spPr/>
    </dgm:pt>
    <dgm:pt modelId="{30AFB449-C0E1-47C2-8838-A7DABAAA907D}" type="pres">
      <dgm:prSet presAssocID="{6DE8EC32-B5E5-4E3A-BBC0-80B9EBE3372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E9FB39-F352-4070-B667-7CDA9E594F58}" type="pres">
      <dgm:prSet presAssocID="{6DE8EC32-B5E5-4E3A-BBC0-80B9EBE3372B}" presName="rootConnector" presStyleLbl="node2" presStyleIdx="3" presStyleCnt="4"/>
      <dgm:spPr/>
      <dgm:t>
        <a:bodyPr/>
        <a:lstStyle/>
        <a:p>
          <a:endParaRPr lang="ru-RU"/>
        </a:p>
      </dgm:t>
    </dgm:pt>
    <dgm:pt modelId="{60F85662-12E9-499A-9805-8A5038226E2E}" type="pres">
      <dgm:prSet presAssocID="{6DE8EC32-B5E5-4E3A-BBC0-80B9EBE3372B}" presName="hierChild4" presStyleCnt="0"/>
      <dgm:spPr/>
    </dgm:pt>
    <dgm:pt modelId="{19A69E59-6FB8-4C55-A1AC-B4A49243876C}" type="pres">
      <dgm:prSet presAssocID="{6DE8EC32-B5E5-4E3A-BBC0-80B9EBE3372B}" presName="hierChild5" presStyleCnt="0"/>
      <dgm:spPr/>
    </dgm:pt>
    <dgm:pt modelId="{334CC197-A587-49E7-A9A0-710615C52553}" type="pres">
      <dgm:prSet presAssocID="{9AA95FE6-B6BA-4B60-B421-0B0A342D1AFD}" presName="hierChild3" presStyleCnt="0"/>
      <dgm:spPr/>
    </dgm:pt>
  </dgm:ptLst>
  <dgm:cxnLst>
    <dgm:cxn modelId="{FACC7565-A724-4E10-AFB0-73465D54F190}" srcId="{6F53D379-E144-4C35-9FC6-62146AC03694}" destId="{9AA95FE6-B6BA-4B60-B421-0B0A342D1AFD}" srcOrd="0" destOrd="0" parTransId="{A9D4530E-B403-4AE1-B620-88F5953C3827}" sibTransId="{D06F38F5-F4CC-4E98-9F45-52AFE3D613AA}"/>
    <dgm:cxn modelId="{82C8D63F-2966-4B38-8531-AA9D6872BFF1}" type="presOf" srcId="{EF72978A-F5E7-465F-A454-C498C109FBE7}" destId="{5BFF7E1B-5CB4-4C8A-8B4D-557C839369FE}" srcOrd="0" destOrd="0" presId="urn:microsoft.com/office/officeart/2005/8/layout/orgChart1"/>
    <dgm:cxn modelId="{450F927D-8415-4B13-A83B-BA954FA459A1}" type="presOf" srcId="{717BB8A5-2A11-4BB0-95BF-A4DF0095026C}" destId="{60C8E8B9-7D88-4015-B0BF-A9B2B4312BAE}" srcOrd="0" destOrd="0" presId="urn:microsoft.com/office/officeart/2005/8/layout/orgChart1"/>
    <dgm:cxn modelId="{E0F8A348-E678-4344-98C0-98D6037EAACE}" type="presOf" srcId="{9AA95FE6-B6BA-4B60-B421-0B0A342D1AFD}" destId="{BB2A0E50-E1FC-465D-9112-25A7EBF44FBA}" srcOrd="1" destOrd="0" presId="urn:microsoft.com/office/officeart/2005/8/layout/orgChart1"/>
    <dgm:cxn modelId="{25F552D2-9F9E-4527-A083-9FC451ACBE5A}" srcId="{9AA95FE6-B6BA-4B60-B421-0B0A342D1AFD}" destId="{6DE8EC32-B5E5-4E3A-BBC0-80B9EBE3372B}" srcOrd="3" destOrd="0" parTransId="{B4A3EBD4-7C8C-409D-A03E-343CFA19A92A}" sibTransId="{F27E3569-F655-4014-8554-490EF66EDC4D}"/>
    <dgm:cxn modelId="{878F94B0-1816-4093-A0AB-FF0699150C0E}" srcId="{9AA95FE6-B6BA-4B60-B421-0B0A342D1AFD}" destId="{6B2D58FB-75A3-41AC-A20A-A9D9CE8C249E}" srcOrd="2" destOrd="0" parTransId="{A4B1D936-592F-4D95-A8DF-748AA99C36BD}" sibTransId="{CC1082A3-35E2-41C3-B5CA-2E1203BE45DD}"/>
    <dgm:cxn modelId="{2B004EDA-468F-44BB-8A55-C9969382B049}" type="presOf" srcId="{A4B1D936-592F-4D95-A8DF-748AA99C36BD}" destId="{AC53A858-C062-41E9-96AA-C84E25680A42}" srcOrd="0" destOrd="0" presId="urn:microsoft.com/office/officeart/2005/8/layout/orgChart1"/>
    <dgm:cxn modelId="{236C5581-B3EA-4830-A0B8-67AB589D84AF}" srcId="{9AA95FE6-B6BA-4B60-B421-0B0A342D1AFD}" destId="{EF72978A-F5E7-465F-A454-C498C109FBE7}" srcOrd="0" destOrd="0" parTransId="{BDBC507D-5D95-494C-AD90-36C17395DFFB}" sibTransId="{621F1EE0-42C3-479C-9BDF-F398E040C8F5}"/>
    <dgm:cxn modelId="{E2F2613F-D6A7-4E49-B1E7-B48395F1FD39}" type="presOf" srcId="{BDBC507D-5D95-494C-AD90-36C17395DFFB}" destId="{5E458B03-5066-4210-80D7-51F65F1A7BA4}" srcOrd="0" destOrd="0" presId="urn:microsoft.com/office/officeart/2005/8/layout/orgChart1"/>
    <dgm:cxn modelId="{414EAC41-DA33-4819-B0AC-96D8885F9C0A}" type="presOf" srcId="{9BCC8DD1-EC85-42A8-92ED-8436757DE3B8}" destId="{CAF35D40-9FF1-4374-8118-5BA702EE2B7D}" srcOrd="0" destOrd="0" presId="urn:microsoft.com/office/officeart/2005/8/layout/orgChart1"/>
    <dgm:cxn modelId="{2612127F-BE78-41F2-A11F-3D89AA6E2E04}" type="presOf" srcId="{B4A3EBD4-7C8C-409D-A03E-343CFA19A92A}" destId="{3D91268A-16B5-4591-B422-E4A6B7BA2BC3}" srcOrd="0" destOrd="0" presId="urn:microsoft.com/office/officeart/2005/8/layout/orgChart1"/>
    <dgm:cxn modelId="{A31CB6D2-2458-435F-85EB-A6841F5E6595}" type="presOf" srcId="{6F53D379-E144-4C35-9FC6-62146AC03694}" destId="{C16022C1-F1D2-4C31-9D6A-70B9ED052B99}" srcOrd="0" destOrd="0" presId="urn:microsoft.com/office/officeart/2005/8/layout/orgChart1"/>
    <dgm:cxn modelId="{B8E51114-6D23-4912-9DD9-3F41EF113814}" type="presOf" srcId="{6B2D58FB-75A3-41AC-A20A-A9D9CE8C249E}" destId="{15CD8C1E-19B5-4111-AEB1-A6DC173D68CF}" srcOrd="1" destOrd="0" presId="urn:microsoft.com/office/officeart/2005/8/layout/orgChart1"/>
    <dgm:cxn modelId="{E4F7CAB8-870D-4D08-8889-5FD51A17CFB6}" type="presOf" srcId="{EF72978A-F5E7-465F-A454-C498C109FBE7}" destId="{CA5D2F3E-066D-4880-BE3A-8ACF1E970A28}" srcOrd="1" destOrd="0" presId="urn:microsoft.com/office/officeart/2005/8/layout/orgChart1"/>
    <dgm:cxn modelId="{D1949CEA-AC51-481F-B970-C6E7079C69F9}" type="presOf" srcId="{9BCC8DD1-EC85-42A8-92ED-8436757DE3B8}" destId="{55F0637E-6279-4239-B529-89B681F29F18}" srcOrd="1" destOrd="0" presId="urn:microsoft.com/office/officeart/2005/8/layout/orgChart1"/>
    <dgm:cxn modelId="{A62EC350-C286-41BF-BD4A-C2C67478255A}" srcId="{9AA95FE6-B6BA-4B60-B421-0B0A342D1AFD}" destId="{9BCC8DD1-EC85-42A8-92ED-8436757DE3B8}" srcOrd="1" destOrd="0" parTransId="{717BB8A5-2A11-4BB0-95BF-A4DF0095026C}" sibTransId="{75BA75B6-FC80-45EB-8F10-E74F4C58E707}"/>
    <dgm:cxn modelId="{91617561-138F-4B72-B1A1-399F708E6F5D}" type="presOf" srcId="{9AA95FE6-B6BA-4B60-B421-0B0A342D1AFD}" destId="{9DA49C57-3A85-40B2-A8CA-703F877902C1}" srcOrd="0" destOrd="0" presId="urn:microsoft.com/office/officeart/2005/8/layout/orgChart1"/>
    <dgm:cxn modelId="{AC73C787-B654-4936-B9DB-1D5E661165A7}" type="presOf" srcId="{6DE8EC32-B5E5-4E3A-BBC0-80B9EBE3372B}" destId="{30AFB449-C0E1-47C2-8838-A7DABAAA907D}" srcOrd="0" destOrd="0" presId="urn:microsoft.com/office/officeart/2005/8/layout/orgChart1"/>
    <dgm:cxn modelId="{F71FBF53-9D2B-40E9-B179-D54BD3A9282B}" type="presOf" srcId="{6DE8EC32-B5E5-4E3A-BBC0-80B9EBE3372B}" destId="{2DE9FB39-F352-4070-B667-7CDA9E594F58}" srcOrd="1" destOrd="0" presId="urn:microsoft.com/office/officeart/2005/8/layout/orgChart1"/>
    <dgm:cxn modelId="{180055CB-0049-4E84-981B-C5F36E875CE7}" type="presOf" srcId="{6B2D58FB-75A3-41AC-A20A-A9D9CE8C249E}" destId="{20E0F936-844E-44C2-86F8-C0AD2A0E2E20}" srcOrd="0" destOrd="0" presId="urn:microsoft.com/office/officeart/2005/8/layout/orgChart1"/>
    <dgm:cxn modelId="{59B1931F-E3F0-49F0-A2FD-A9905F0B11E2}" type="presParOf" srcId="{C16022C1-F1D2-4C31-9D6A-70B9ED052B99}" destId="{5593107C-06AA-4A4F-B430-48FA5D83B932}" srcOrd="0" destOrd="0" presId="urn:microsoft.com/office/officeart/2005/8/layout/orgChart1"/>
    <dgm:cxn modelId="{EB4DD74B-3B16-4077-923B-3DEAFCD9988B}" type="presParOf" srcId="{5593107C-06AA-4A4F-B430-48FA5D83B932}" destId="{1A98FE75-7C19-45F3-B73A-BEED09E98B34}" srcOrd="0" destOrd="0" presId="urn:microsoft.com/office/officeart/2005/8/layout/orgChart1"/>
    <dgm:cxn modelId="{6C71DB0A-9A83-4349-B07C-95D9CC76DF2A}" type="presParOf" srcId="{1A98FE75-7C19-45F3-B73A-BEED09E98B34}" destId="{9DA49C57-3A85-40B2-A8CA-703F877902C1}" srcOrd="0" destOrd="0" presId="urn:microsoft.com/office/officeart/2005/8/layout/orgChart1"/>
    <dgm:cxn modelId="{E91F9086-18BB-4F51-8808-827741BD64E0}" type="presParOf" srcId="{1A98FE75-7C19-45F3-B73A-BEED09E98B34}" destId="{BB2A0E50-E1FC-465D-9112-25A7EBF44FBA}" srcOrd="1" destOrd="0" presId="urn:microsoft.com/office/officeart/2005/8/layout/orgChart1"/>
    <dgm:cxn modelId="{93C2AD1C-47B8-4F1D-9337-9C40442018D8}" type="presParOf" srcId="{5593107C-06AA-4A4F-B430-48FA5D83B932}" destId="{DD7C36D3-0E87-4004-85DE-F01FFDABF83B}" srcOrd="1" destOrd="0" presId="urn:microsoft.com/office/officeart/2005/8/layout/orgChart1"/>
    <dgm:cxn modelId="{F87865BC-860A-4095-82C2-CA4A7C74ECAB}" type="presParOf" srcId="{DD7C36D3-0E87-4004-85DE-F01FFDABF83B}" destId="{5E458B03-5066-4210-80D7-51F65F1A7BA4}" srcOrd="0" destOrd="0" presId="urn:microsoft.com/office/officeart/2005/8/layout/orgChart1"/>
    <dgm:cxn modelId="{B060013A-7E27-4FCA-B1CD-4FBC536EEB49}" type="presParOf" srcId="{DD7C36D3-0E87-4004-85DE-F01FFDABF83B}" destId="{7ACB76DD-5744-420E-8F8A-9DB65E143A8D}" srcOrd="1" destOrd="0" presId="urn:microsoft.com/office/officeart/2005/8/layout/orgChart1"/>
    <dgm:cxn modelId="{C28E7546-12F8-4D6D-A907-EF1456A9DA9F}" type="presParOf" srcId="{7ACB76DD-5744-420E-8F8A-9DB65E143A8D}" destId="{4BE9820B-A4E5-4ACB-9E52-99A85D1E7019}" srcOrd="0" destOrd="0" presId="urn:microsoft.com/office/officeart/2005/8/layout/orgChart1"/>
    <dgm:cxn modelId="{49A79C6F-9CED-4012-9D46-92C6824BC95E}" type="presParOf" srcId="{4BE9820B-A4E5-4ACB-9E52-99A85D1E7019}" destId="{5BFF7E1B-5CB4-4C8A-8B4D-557C839369FE}" srcOrd="0" destOrd="0" presId="urn:microsoft.com/office/officeart/2005/8/layout/orgChart1"/>
    <dgm:cxn modelId="{D0B3D318-F08F-4B2C-AB4C-48897A47EF78}" type="presParOf" srcId="{4BE9820B-A4E5-4ACB-9E52-99A85D1E7019}" destId="{CA5D2F3E-066D-4880-BE3A-8ACF1E970A28}" srcOrd="1" destOrd="0" presId="urn:microsoft.com/office/officeart/2005/8/layout/orgChart1"/>
    <dgm:cxn modelId="{3F5FE222-F5A4-45BB-8254-5859E9423014}" type="presParOf" srcId="{7ACB76DD-5744-420E-8F8A-9DB65E143A8D}" destId="{4E311B69-0749-4567-A944-20DA4AC662F1}" srcOrd="1" destOrd="0" presId="urn:microsoft.com/office/officeart/2005/8/layout/orgChart1"/>
    <dgm:cxn modelId="{4F3DA0DC-15D3-46F5-82BC-B23148066E4A}" type="presParOf" srcId="{7ACB76DD-5744-420E-8F8A-9DB65E143A8D}" destId="{51717B09-F929-4A08-B505-539FB410B232}" srcOrd="2" destOrd="0" presId="urn:microsoft.com/office/officeart/2005/8/layout/orgChart1"/>
    <dgm:cxn modelId="{9C93415B-AF80-4F03-8452-8BE1194EDABC}" type="presParOf" srcId="{DD7C36D3-0E87-4004-85DE-F01FFDABF83B}" destId="{60C8E8B9-7D88-4015-B0BF-A9B2B4312BAE}" srcOrd="2" destOrd="0" presId="urn:microsoft.com/office/officeart/2005/8/layout/orgChart1"/>
    <dgm:cxn modelId="{757D1320-2EC2-42FC-AA2E-4BEEF8AA8C9C}" type="presParOf" srcId="{DD7C36D3-0E87-4004-85DE-F01FFDABF83B}" destId="{8DA90CAF-1662-44B3-AC8F-19D5056705D8}" srcOrd="3" destOrd="0" presId="urn:microsoft.com/office/officeart/2005/8/layout/orgChart1"/>
    <dgm:cxn modelId="{92F60FA7-F725-4089-906B-3E71A1C07B59}" type="presParOf" srcId="{8DA90CAF-1662-44B3-AC8F-19D5056705D8}" destId="{372DD28F-93CE-403F-ACEB-80AE2B230AA9}" srcOrd="0" destOrd="0" presId="urn:microsoft.com/office/officeart/2005/8/layout/orgChart1"/>
    <dgm:cxn modelId="{696368CF-0025-4B63-A533-66B3A6E201B2}" type="presParOf" srcId="{372DD28F-93CE-403F-ACEB-80AE2B230AA9}" destId="{CAF35D40-9FF1-4374-8118-5BA702EE2B7D}" srcOrd="0" destOrd="0" presId="urn:microsoft.com/office/officeart/2005/8/layout/orgChart1"/>
    <dgm:cxn modelId="{D4D81192-AC44-4D9D-91A8-692FA5AA6C71}" type="presParOf" srcId="{372DD28F-93CE-403F-ACEB-80AE2B230AA9}" destId="{55F0637E-6279-4239-B529-89B681F29F18}" srcOrd="1" destOrd="0" presId="urn:microsoft.com/office/officeart/2005/8/layout/orgChart1"/>
    <dgm:cxn modelId="{76FB1B0C-7C59-4726-BE64-B8F7979B4B6B}" type="presParOf" srcId="{8DA90CAF-1662-44B3-AC8F-19D5056705D8}" destId="{643F3190-7414-4FB7-B23C-61FCBDC6FEBA}" srcOrd="1" destOrd="0" presId="urn:microsoft.com/office/officeart/2005/8/layout/orgChart1"/>
    <dgm:cxn modelId="{ABC66E71-EA4A-4887-9134-169AC20DE798}" type="presParOf" srcId="{8DA90CAF-1662-44B3-AC8F-19D5056705D8}" destId="{A0A9979F-58ED-45A4-AA66-0D7DD113EDA0}" srcOrd="2" destOrd="0" presId="urn:microsoft.com/office/officeart/2005/8/layout/orgChart1"/>
    <dgm:cxn modelId="{908B8097-3A4A-400F-8874-CFDE7B933688}" type="presParOf" srcId="{DD7C36D3-0E87-4004-85DE-F01FFDABF83B}" destId="{AC53A858-C062-41E9-96AA-C84E25680A42}" srcOrd="4" destOrd="0" presId="urn:microsoft.com/office/officeart/2005/8/layout/orgChart1"/>
    <dgm:cxn modelId="{ECFEAD3F-A28C-435F-B57C-EA4C4472F57A}" type="presParOf" srcId="{DD7C36D3-0E87-4004-85DE-F01FFDABF83B}" destId="{1D4A2239-F956-4317-ACFC-64851638DA60}" srcOrd="5" destOrd="0" presId="urn:microsoft.com/office/officeart/2005/8/layout/orgChart1"/>
    <dgm:cxn modelId="{138B3681-264E-4D87-B708-2F5C93E91993}" type="presParOf" srcId="{1D4A2239-F956-4317-ACFC-64851638DA60}" destId="{B883B88B-739E-4776-966E-DAB481F573FB}" srcOrd="0" destOrd="0" presId="urn:microsoft.com/office/officeart/2005/8/layout/orgChart1"/>
    <dgm:cxn modelId="{059DFEE4-A46D-41DD-B9B2-9B7E17EB0685}" type="presParOf" srcId="{B883B88B-739E-4776-966E-DAB481F573FB}" destId="{20E0F936-844E-44C2-86F8-C0AD2A0E2E20}" srcOrd="0" destOrd="0" presId="urn:microsoft.com/office/officeart/2005/8/layout/orgChart1"/>
    <dgm:cxn modelId="{C98A887F-1096-4E21-BB6A-2E63E5AADCEE}" type="presParOf" srcId="{B883B88B-739E-4776-966E-DAB481F573FB}" destId="{15CD8C1E-19B5-4111-AEB1-A6DC173D68CF}" srcOrd="1" destOrd="0" presId="urn:microsoft.com/office/officeart/2005/8/layout/orgChart1"/>
    <dgm:cxn modelId="{D99BC065-E0DA-42BC-ADEA-E44CA4E52881}" type="presParOf" srcId="{1D4A2239-F956-4317-ACFC-64851638DA60}" destId="{0BFC67A6-1C98-4A83-A448-F7F08F399CAD}" srcOrd="1" destOrd="0" presId="urn:microsoft.com/office/officeart/2005/8/layout/orgChart1"/>
    <dgm:cxn modelId="{46EE7C09-9797-45FB-82E9-D826C6404214}" type="presParOf" srcId="{1D4A2239-F956-4317-ACFC-64851638DA60}" destId="{3EF691A4-CF37-4D1E-B4EA-BEB56AE01A4F}" srcOrd="2" destOrd="0" presId="urn:microsoft.com/office/officeart/2005/8/layout/orgChart1"/>
    <dgm:cxn modelId="{B1108643-4503-450F-B7AE-FC777D82CCBB}" type="presParOf" srcId="{DD7C36D3-0E87-4004-85DE-F01FFDABF83B}" destId="{3D91268A-16B5-4591-B422-E4A6B7BA2BC3}" srcOrd="6" destOrd="0" presId="urn:microsoft.com/office/officeart/2005/8/layout/orgChart1"/>
    <dgm:cxn modelId="{9BEA6579-247F-4D77-AB0E-17E98ABB43D6}" type="presParOf" srcId="{DD7C36D3-0E87-4004-85DE-F01FFDABF83B}" destId="{12D8510E-A102-442E-893A-60959B65B584}" srcOrd="7" destOrd="0" presId="urn:microsoft.com/office/officeart/2005/8/layout/orgChart1"/>
    <dgm:cxn modelId="{8BD96968-E3F6-48AE-BBE1-627F5C3ED0B0}" type="presParOf" srcId="{12D8510E-A102-442E-893A-60959B65B584}" destId="{2BA7C1C1-C135-41C5-A696-E8F7D52C33AB}" srcOrd="0" destOrd="0" presId="urn:microsoft.com/office/officeart/2005/8/layout/orgChart1"/>
    <dgm:cxn modelId="{284853CC-94C8-4C0B-AA3B-B79832053C13}" type="presParOf" srcId="{2BA7C1C1-C135-41C5-A696-E8F7D52C33AB}" destId="{30AFB449-C0E1-47C2-8838-A7DABAAA907D}" srcOrd="0" destOrd="0" presId="urn:microsoft.com/office/officeart/2005/8/layout/orgChart1"/>
    <dgm:cxn modelId="{1945E338-BDFD-417B-9750-C4F8801AA6B0}" type="presParOf" srcId="{2BA7C1C1-C135-41C5-A696-E8F7D52C33AB}" destId="{2DE9FB39-F352-4070-B667-7CDA9E594F58}" srcOrd="1" destOrd="0" presId="urn:microsoft.com/office/officeart/2005/8/layout/orgChart1"/>
    <dgm:cxn modelId="{255AE5E1-4C17-4DE6-90F1-B551406A6E6E}" type="presParOf" srcId="{12D8510E-A102-442E-893A-60959B65B584}" destId="{60F85662-12E9-499A-9805-8A5038226E2E}" srcOrd="1" destOrd="0" presId="urn:microsoft.com/office/officeart/2005/8/layout/orgChart1"/>
    <dgm:cxn modelId="{E1937422-B4DF-44EE-A0F6-5AAF26EA0CED}" type="presParOf" srcId="{12D8510E-A102-442E-893A-60959B65B584}" destId="{19A69E59-6FB8-4C55-A1AC-B4A49243876C}" srcOrd="2" destOrd="0" presId="urn:microsoft.com/office/officeart/2005/8/layout/orgChart1"/>
    <dgm:cxn modelId="{10AA2726-E98D-42AB-8864-2C5FBC675265}" type="presParOf" srcId="{5593107C-06AA-4A4F-B430-48FA5D83B932}" destId="{334CC197-A587-49E7-A9A0-710615C525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1268A-16B5-4591-B422-E4A6B7BA2BC3}">
      <dsp:nvSpPr>
        <dsp:cNvPr id="0" name=""/>
        <dsp:cNvSpPr/>
      </dsp:nvSpPr>
      <dsp:spPr>
        <a:xfrm>
          <a:off x="4320381" y="1460802"/>
          <a:ext cx="3383749" cy="391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4"/>
              </a:lnTo>
              <a:lnTo>
                <a:pt x="3383749" y="195754"/>
              </a:lnTo>
              <a:lnTo>
                <a:pt x="3383749" y="391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3A858-C062-41E9-96AA-C84E25680A42}">
      <dsp:nvSpPr>
        <dsp:cNvPr id="0" name=""/>
        <dsp:cNvSpPr/>
      </dsp:nvSpPr>
      <dsp:spPr>
        <a:xfrm>
          <a:off x="4320381" y="1460802"/>
          <a:ext cx="1127916" cy="391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4"/>
              </a:lnTo>
              <a:lnTo>
                <a:pt x="1127916" y="195754"/>
              </a:lnTo>
              <a:lnTo>
                <a:pt x="1127916" y="391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8E8B9-7D88-4015-B0BF-A9B2B4312BAE}">
      <dsp:nvSpPr>
        <dsp:cNvPr id="0" name=""/>
        <dsp:cNvSpPr/>
      </dsp:nvSpPr>
      <dsp:spPr>
        <a:xfrm>
          <a:off x="3192464" y="1460802"/>
          <a:ext cx="1127916" cy="391508"/>
        </a:xfrm>
        <a:custGeom>
          <a:avLst/>
          <a:gdLst/>
          <a:ahLst/>
          <a:cxnLst/>
          <a:rect l="0" t="0" r="0" b="0"/>
          <a:pathLst>
            <a:path>
              <a:moveTo>
                <a:pt x="1127916" y="0"/>
              </a:moveTo>
              <a:lnTo>
                <a:pt x="1127916" y="195754"/>
              </a:lnTo>
              <a:lnTo>
                <a:pt x="0" y="195754"/>
              </a:lnTo>
              <a:lnTo>
                <a:pt x="0" y="391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458B03-5066-4210-80D7-51F65F1A7BA4}">
      <dsp:nvSpPr>
        <dsp:cNvPr id="0" name=""/>
        <dsp:cNvSpPr/>
      </dsp:nvSpPr>
      <dsp:spPr>
        <a:xfrm>
          <a:off x="936631" y="1460802"/>
          <a:ext cx="3383749" cy="391508"/>
        </a:xfrm>
        <a:custGeom>
          <a:avLst/>
          <a:gdLst/>
          <a:ahLst/>
          <a:cxnLst/>
          <a:rect l="0" t="0" r="0" b="0"/>
          <a:pathLst>
            <a:path>
              <a:moveTo>
                <a:pt x="3383749" y="0"/>
              </a:moveTo>
              <a:lnTo>
                <a:pt x="3383749" y="195754"/>
              </a:lnTo>
              <a:lnTo>
                <a:pt x="0" y="195754"/>
              </a:lnTo>
              <a:lnTo>
                <a:pt x="0" y="391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49C57-3A85-40B2-A8CA-703F877902C1}">
      <dsp:nvSpPr>
        <dsp:cNvPr id="0" name=""/>
        <dsp:cNvSpPr/>
      </dsp:nvSpPr>
      <dsp:spPr>
        <a:xfrm>
          <a:off x="3388218" y="528640"/>
          <a:ext cx="1864324" cy="932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Ребенок</a:t>
          </a:r>
        </a:p>
      </dsp:txBody>
      <dsp:txXfrm>
        <a:off x="3388218" y="528640"/>
        <a:ext cx="1864324" cy="932162"/>
      </dsp:txXfrm>
    </dsp:sp>
    <dsp:sp modelId="{5BFF7E1B-5CB4-4C8A-8B4D-557C839369FE}">
      <dsp:nvSpPr>
        <dsp:cNvPr id="0" name=""/>
        <dsp:cNvSpPr/>
      </dsp:nvSpPr>
      <dsp:spPr>
        <a:xfrm>
          <a:off x="4469" y="1852310"/>
          <a:ext cx="1864324" cy="932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Родитель</a:t>
          </a:r>
        </a:p>
      </dsp:txBody>
      <dsp:txXfrm>
        <a:off x="4469" y="1852310"/>
        <a:ext cx="1864324" cy="932162"/>
      </dsp:txXfrm>
    </dsp:sp>
    <dsp:sp modelId="{CAF35D40-9FF1-4374-8118-5BA702EE2B7D}">
      <dsp:nvSpPr>
        <dsp:cNvPr id="0" name=""/>
        <dsp:cNvSpPr/>
      </dsp:nvSpPr>
      <dsp:spPr>
        <a:xfrm>
          <a:off x="2260302" y="1852310"/>
          <a:ext cx="1864324" cy="932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Воспитатель</a:t>
          </a:r>
        </a:p>
      </dsp:txBody>
      <dsp:txXfrm>
        <a:off x="2260302" y="1852310"/>
        <a:ext cx="1864324" cy="932162"/>
      </dsp:txXfrm>
    </dsp:sp>
    <dsp:sp modelId="{20E0F936-844E-44C2-86F8-C0AD2A0E2E20}">
      <dsp:nvSpPr>
        <dsp:cNvPr id="0" name=""/>
        <dsp:cNvSpPr/>
      </dsp:nvSpPr>
      <dsp:spPr>
        <a:xfrm>
          <a:off x="4516135" y="1852310"/>
          <a:ext cx="1864324" cy="932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Коллектив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 ДОУ</a:t>
          </a:r>
        </a:p>
      </dsp:txBody>
      <dsp:txXfrm>
        <a:off x="4516135" y="1852310"/>
        <a:ext cx="1864324" cy="932162"/>
      </dsp:txXfrm>
    </dsp:sp>
    <dsp:sp modelId="{30AFB449-C0E1-47C2-8838-A7DABAAA907D}">
      <dsp:nvSpPr>
        <dsp:cNvPr id="0" name=""/>
        <dsp:cNvSpPr/>
      </dsp:nvSpPr>
      <dsp:spPr>
        <a:xfrm>
          <a:off x="6771967" y="1852310"/>
          <a:ext cx="1864324" cy="932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Социальные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300" b="1" i="1" u="none" strike="noStrike" kern="1200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rPr>
            <a:t> учереждения</a:t>
          </a:r>
        </a:p>
      </dsp:txBody>
      <dsp:txXfrm>
        <a:off x="6771967" y="1852310"/>
        <a:ext cx="1864324" cy="932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E9C1F8-5C18-46A2-8A61-7C9424BE9C23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2E13FB-47EF-4FE7-94C6-4D82569EA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1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E4F0-D38A-4C71-9A5A-F001B908532A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3535E-23AF-4603-B589-E18BEF548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A7A9A-DF9B-4260-81DD-F9E3B068F51A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BB9FA-90D4-4D14-AC2D-0B96FE521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6CAE1-31A5-473D-808E-2A455EC0E05A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D2C7E-1FC1-48A5-B40B-F7ADDCE23D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C99FF-F983-46E8-82E8-A98C33CBE828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592A8-88F0-4D49-8E5A-07C800FF5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3FB03-D84A-448F-9F59-88037A96E468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0EDA0-21B4-45FA-BBB1-C44A076B8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59568-7BCE-479A-BC41-9A170A347C3F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72DB5-3F0F-411A-8585-A76716487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86DCD-5144-4E22-BA8F-7C9B3075B6C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C3DC6-E558-4630-8AC8-0CF1F6094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27E6-D2B8-4826-A904-A354343EDE27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0428C-E1FE-41EA-9C09-C6F2E6FC5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23EC0-9366-4038-A5E4-09A956C4A0E0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3769-6923-40A2-9BB6-1C3C3BB04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5656B-7E2E-4889-A637-5C424F567B01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499E-4554-47DB-B2A0-F241CFFB6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275A6-2752-4CBA-8F45-F616E829C0BC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4B9DC-A976-4E98-AD79-8329C8A79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3C34-1EFE-4FE9-A594-F9BCA50FEAA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F1A2E-0BD6-4B93-AA98-D394CE5C2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7B36-8741-4F34-B2FF-B486CDF07F3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894F5-8AC4-4A40-8018-E6FBB4DE8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7060-C8C2-4696-A1A8-BDCA4A5E50DC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7D888-56D6-411C-91A6-9C7E009722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90F3E7-7F3D-4BD6-9970-3A569D77F595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D39E5D-AF88-429E-87C8-76D603980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259632" y="3933056"/>
            <a:ext cx="8229600" cy="2088232"/>
          </a:xfrm>
        </p:spPr>
        <p:txBody>
          <a:bodyPr/>
          <a:lstStyle/>
          <a:p>
            <a:pPr marL="273050" lvl="0" indent="-228600">
              <a:lnSpc>
                <a:spcPct val="70000"/>
              </a:lnSpc>
              <a:spcBef>
                <a:spcPts val="1800"/>
              </a:spcBef>
            </a:pP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>«Социальное партнерство и взаимодействие с </a:t>
            </a:r>
            <a:r>
              <a:rPr lang="ru-RU" sz="3200" b="1" i="1" dirty="0" smtClean="0">
                <a:latin typeface="Arial" charset="0"/>
              </a:rPr>
              <a:t>семьей в</a:t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> образовательной организации»</a:t>
            </a: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Десятилетие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детства 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               в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России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2018-2027                                                                     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Указ Президента РФ</a:t>
            </a:r>
            <a:b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 29.05.2017г. №240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i="1" dirty="0" smtClean="0">
                <a:latin typeface="Arial" charset="0"/>
              </a:rPr>
              <a:t>2023 г.</a:t>
            </a:r>
            <a:br>
              <a:rPr lang="ru-RU" sz="18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endParaRPr lang="ru-RU" sz="3200" b="1" i="1" dirty="0" smtClean="0">
              <a:latin typeface="Arial" charset="0"/>
            </a:endParaRP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4085868" y="260648"/>
            <a:ext cx="48245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" charset="0"/>
              </a:rPr>
              <a:t>Подготовила: Крылова Ирина Сергеевна</a:t>
            </a:r>
          </a:p>
          <a:p>
            <a:r>
              <a:rPr lang="ru-RU" b="1" i="1" dirty="0">
                <a:latin typeface="Arial" charset="0"/>
              </a:rPr>
              <a:t> </a:t>
            </a:r>
            <a:r>
              <a:rPr lang="ru-RU" b="1" i="1" dirty="0" smtClean="0">
                <a:latin typeface="Arial" charset="0"/>
              </a:rPr>
              <a:t> воспитатель МОУ СОШ №9</a:t>
            </a:r>
          </a:p>
          <a:p>
            <a:r>
              <a:rPr lang="ru-RU" b="1" i="1" dirty="0" smtClean="0">
                <a:latin typeface="Arial" charset="0"/>
              </a:rPr>
              <a:t>г. о. Павловский Посад  М О</a:t>
            </a:r>
            <a:endParaRPr lang="ru-RU" b="1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/>
          </p:nvPr>
        </p:nvSpPr>
        <p:spPr>
          <a:xfrm>
            <a:off x="1763713" y="1700213"/>
            <a:ext cx="5205412" cy="647700"/>
          </a:xfrm>
        </p:spPr>
        <p:txBody>
          <a:bodyPr/>
          <a:lstStyle/>
          <a:p>
            <a:r>
              <a:rPr lang="ru-RU" sz="2400" b="1" i="1" smtClean="0"/>
              <a:t>«Семейный клуб выходного дня»</a:t>
            </a:r>
          </a:p>
        </p:txBody>
      </p:sp>
      <p:pic>
        <p:nvPicPr>
          <p:cNvPr id="35843" name="Picture 7" descr="IMG_266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205038"/>
            <a:ext cx="3024187" cy="2259012"/>
          </a:xfrm>
        </p:spPr>
      </p:pic>
      <p:pic>
        <p:nvPicPr>
          <p:cNvPr id="35844" name="Picture 10" descr="IMG_016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2205038"/>
            <a:ext cx="2962275" cy="2211387"/>
          </a:xfrm>
        </p:spPr>
      </p:pic>
      <p:pic>
        <p:nvPicPr>
          <p:cNvPr id="35846" name="Picture 6" descr="IMG_33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843213" y="4292600"/>
            <a:ext cx="3190875" cy="2382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349500"/>
            <a:ext cx="8086725" cy="792163"/>
          </a:xfrm>
        </p:spPr>
        <p:txBody>
          <a:bodyPr/>
          <a:lstStyle/>
          <a:p>
            <a:pPr eaLnBrk="1" hangingPunct="1"/>
            <a:r>
              <a:rPr lang="ru-RU" sz="4000" b="1" i="1" smtClean="0"/>
              <a:t>В заключении…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0825" y="3644900"/>
            <a:ext cx="8497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/>
              <a:t>Родители и педагоги ДОУ – воспитатели одних и тех же детей.</a:t>
            </a:r>
          </a:p>
          <a:p>
            <a:pPr algn="ctr"/>
            <a:r>
              <a:rPr lang="ru-RU" sz="2000" i="1"/>
              <a:t>Поэтому результат их деятельности может быть успешным только тогда , когда они станут союзниками.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914400" y="1628775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smtClean="0"/>
              <a:t>Спасибо за внимание!</a:t>
            </a:r>
            <a:endParaRPr lang="ru-RU" smtClean="0"/>
          </a:p>
        </p:txBody>
      </p:sp>
      <p:pic>
        <p:nvPicPr>
          <p:cNvPr id="37890" name="Picture 7" descr="IMG_24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2420938"/>
            <a:ext cx="5692775" cy="4252912"/>
          </a:xfrm>
        </p:spPr>
      </p:pic>
      <p:pic>
        <p:nvPicPr>
          <p:cNvPr id="4" name="Picture 7" descr="IMG_24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51720" y="2420888"/>
            <a:ext cx="5692775" cy="4252912"/>
          </a:xfrm>
        </p:spPr>
      </p:pic>
      <p:pic>
        <p:nvPicPr>
          <p:cNvPr id="6" name="Picture 7" descr="IMG_24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50127" y="2564904"/>
            <a:ext cx="5394368" cy="402998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95288" y="1844675"/>
            <a:ext cx="8534400" cy="47974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i="1" smtClean="0">
                <a:latin typeface="Arial" charset="0"/>
              </a:rPr>
              <a:t>    </a:t>
            </a:r>
            <a:r>
              <a:rPr lang="ru-RU" b="1" i="1" smtClean="0"/>
              <a:t>Семья для ребенка-</a:t>
            </a:r>
            <a:r>
              <a:rPr lang="ru-RU" sz="2000" i="1" smtClean="0"/>
              <a:t> это источник общественного опыта. Здесь он находит примеры для подражания и здесь происходит его социальное </a:t>
            </a:r>
            <a:r>
              <a:rPr lang="ru-RU" sz="2000" smtClean="0"/>
              <a:t>рождение. И если мы хотим вырастить нравственно здоровое поколение, то должны решать эту проблему «всем миром»: детский сад, семья, 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smtClean="0"/>
              <a:t>      общественность. 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smtClean="0"/>
              <a:t>      В.А. Сухомлинский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smtClean="0"/>
              <a:t>       </a:t>
            </a:r>
            <a:endParaRPr lang="ru-RU" sz="2000" i="1" smtClean="0">
              <a:latin typeface="Arial" charset="0"/>
            </a:endParaRPr>
          </a:p>
        </p:txBody>
      </p:sp>
      <p:pic>
        <p:nvPicPr>
          <p:cNvPr id="18434" name="Picture 4" descr="су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4076700"/>
            <a:ext cx="409575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 idx="4294967295"/>
          </p:nvPr>
        </p:nvSpPr>
        <p:spPr>
          <a:xfrm>
            <a:off x="611188" y="1916113"/>
            <a:ext cx="8229600" cy="792162"/>
          </a:xfrm>
        </p:spPr>
        <p:txBody>
          <a:bodyPr/>
          <a:lstStyle/>
          <a:p>
            <a:r>
              <a:rPr lang="ru-RU" sz="3200" b="1" i="1" smtClean="0"/>
              <a:t>Нормативно – правовые документы</a:t>
            </a:r>
          </a:p>
        </p:txBody>
      </p:sp>
      <p:pic>
        <p:nvPicPr>
          <p:cNvPr id="19458" name="Picture 5" descr="IMG_324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2636838"/>
            <a:ext cx="5689600" cy="4065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68313" y="2349500"/>
            <a:ext cx="8229600" cy="720725"/>
          </a:xfrm>
        </p:spPr>
        <p:txBody>
          <a:bodyPr/>
          <a:lstStyle/>
          <a:p>
            <a:r>
              <a:rPr lang="ru-RU" sz="3200" b="1" i="1" smtClean="0">
                <a:latin typeface="Arial" charset="0"/>
              </a:rPr>
              <a:t>Рекомендуемые и используемые  </a:t>
            </a:r>
            <a:br>
              <a:rPr lang="ru-RU" sz="3200" b="1" i="1" smtClean="0">
                <a:latin typeface="Arial" charset="0"/>
              </a:rPr>
            </a:br>
            <a:r>
              <a:rPr lang="ru-RU" sz="3200" b="1" i="1" smtClean="0">
                <a:latin typeface="Arial" charset="0"/>
              </a:rPr>
              <a:t>интернет ресурсы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468313" y="3500438"/>
            <a:ext cx="8229600" cy="3024187"/>
          </a:xfrm>
        </p:spPr>
        <p:txBody>
          <a:bodyPr/>
          <a:lstStyle/>
          <a:p>
            <a:r>
              <a:rPr lang="ru-RU" sz="2000" i="1" dirty="0" err="1" smtClean="0">
                <a:latin typeface="Arial" charset="0"/>
              </a:rPr>
              <a:t>минобрнауки.рф</a:t>
            </a:r>
            <a:endParaRPr lang="ru-RU" sz="2000" i="1" dirty="0" smtClean="0">
              <a:latin typeface="Arial" charset="0"/>
            </a:endParaRPr>
          </a:p>
          <a:p>
            <a:r>
              <a:rPr lang="ru-RU" sz="2000" i="1" dirty="0" smtClean="0">
                <a:latin typeface="Arial" charset="0"/>
              </a:rPr>
              <a:t>май9.рф</a:t>
            </a:r>
            <a:r>
              <a:rPr lang="ru-RU" sz="2000" dirty="0" smtClean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may9.ru</a:t>
            </a:r>
          </a:p>
          <a:p>
            <a:r>
              <a:rPr lang="en-US" sz="2000" dirty="0" smtClean="0">
                <a:latin typeface="Arial" charset="0"/>
              </a:rPr>
              <a:t>bibliot-pp@mail.ru</a:t>
            </a:r>
            <a:endParaRPr lang="ru-RU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7" name="Rectangle 56"/>
          <p:cNvSpPr>
            <a:spLocks noGrp="1"/>
          </p:cNvSpPr>
          <p:nvPr>
            <p:ph type="title"/>
          </p:nvPr>
        </p:nvSpPr>
        <p:spPr>
          <a:xfrm>
            <a:off x="468313" y="5661025"/>
            <a:ext cx="8229600" cy="720725"/>
          </a:xfrm>
        </p:spPr>
        <p:txBody>
          <a:bodyPr/>
          <a:lstStyle/>
          <a:p>
            <a:r>
              <a:rPr lang="ru-RU" sz="3200" b="1" i="1" u="sng" smtClean="0">
                <a:solidFill>
                  <a:srgbClr val="884106"/>
                </a:solidFill>
              </a:rPr>
              <a:t>Социальное партнерство</a:t>
            </a:r>
            <a:br>
              <a:rPr lang="ru-RU" sz="3200" b="1" i="1" u="sng" smtClean="0">
                <a:solidFill>
                  <a:srgbClr val="884106"/>
                </a:solidFill>
              </a:rPr>
            </a:br>
            <a:endParaRPr lang="ru-RU" sz="3200" b="1" i="1" u="sng" smtClean="0">
              <a:solidFill>
                <a:srgbClr val="884106"/>
              </a:solidFill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179388" y="2060575"/>
          <a:ext cx="8640762" cy="331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9"/>
          <p:cNvSpPr>
            <a:spLocks noGrp="1"/>
          </p:cNvSpPr>
          <p:nvPr>
            <p:ph type="title" idx="4294967295"/>
          </p:nvPr>
        </p:nvSpPr>
        <p:spPr>
          <a:xfrm>
            <a:off x="457200" y="2133600"/>
            <a:ext cx="8229600" cy="935038"/>
          </a:xfrm>
        </p:spPr>
        <p:txBody>
          <a:bodyPr/>
          <a:lstStyle/>
          <a:p>
            <a:r>
              <a:rPr lang="ru-RU" sz="3200" b="1" i="1" dirty="0" smtClean="0"/>
              <a:t>Цель - </a:t>
            </a:r>
            <a:r>
              <a:rPr lang="ru-RU" sz="2000" b="1" i="1" dirty="0" smtClean="0"/>
              <a:t>создание единого пространства развития ребенка в семье и ОО, вовлечение родителей в образовательный процесс. ( ФГОС ДО)</a:t>
            </a:r>
          </a:p>
        </p:txBody>
      </p:sp>
      <p:sp>
        <p:nvSpPr>
          <p:cNvPr id="31746" name="Rectangle 20"/>
          <p:cNvSpPr>
            <a:spLocks noGrp="1"/>
          </p:cNvSpPr>
          <p:nvPr>
            <p:ph type="body" sz="half" idx="4294967295"/>
          </p:nvPr>
        </p:nvSpPr>
        <p:spPr>
          <a:xfrm>
            <a:off x="457200" y="3357563"/>
            <a:ext cx="8229600" cy="33115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i="1" smtClean="0"/>
              <a:t>Задачи: </a:t>
            </a:r>
            <a:r>
              <a:rPr lang="ru-RU" sz="2000" b="1" i="1" smtClean="0"/>
              <a:t>обеспечить</a:t>
            </a:r>
            <a:r>
              <a:rPr lang="ru-RU" sz="2000" i="1" smtClean="0"/>
              <a:t> </a:t>
            </a:r>
            <a:r>
              <a:rPr lang="ru-RU" sz="2000" b="1" i="1" smtClean="0"/>
              <a:t>психолого - педагогическую поддержку семьи и повысить компетентность родителей. ( ФГОС ДО)</a:t>
            </a:r>
          </a:p>
          <a:p>
            <a:r>
              <a:rPr lang="ru-RU" sz="2000" b="1" i="1" smtClean="0"/>
              <a:t>Установить партнерские отношения с семьей каждого воспитанника.</a:t>
            </a:r>
          </a:p>
          <a:p>
            <a:r>
              <a:rPr lang="ru-RU" sz="2000" b="1" i="1" smtClean="0"/>
              <a:t>Создать атмосферу взаимопонимания ,общности интересов, эмоциональной взаимоподдержки между ДОУ и семьей.</a:t>
            </a:r>
          </a:p>
          <a:p>
            <a:endParaRPr lang="ru-RU" sz="2000" b="1" i="1" smtClean="0"/>
          </a:p>
          <a:p>
            <a:pPr>
              <a:buFont typeface="Arial" charset="0"/>
              <a:buNone/>
            </a:pPr>
            <a:r>
              <a:rPr lang="ru-RU" sz="2000" b="1" i="1" smtClean="0"/>
              <a:t> </a:t>
            </a:r>
            <a:endParaRPr lang="ru-RU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лако 2"/>
          <p:cNvSpPr/>
          <p:nvPr/>
        </p:nvSpPr>
        <p:spPr>
          <a:xfrm>
            <a:off x="0" y="2565400"/>
            <a:ext cx="4573588" cy="2287588"/>
          </a:xfrm>
          <a:prstGeom prst="cloud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55650" y="3068638"/>
            <a:ext cx="3095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FF0000"/>
                </a:solidFill>
              </a:rPr>
              <a:t>Основные принципы партнерства</a:t>
            </a:r>
          </a:p>
          <a:p>
            <a:pPr algn="ctr"/>
            <a:endParaRPr lang="ru-RU" sz="2800" b="1" i="1">
              <a:solidFill>
                <a:srgbClr val="FF000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79388" y="0"/>
            <a:ext cx="3886200" cy="23526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750" y="476250"/>
            <a:ext cx="3024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5C2C04"/>
                </a:solidFill>
              </a:rPr>
              <a:t>1.Доброжелательный  стиль общения педагогов с родителями.</a:t>
            </a:r>
            <a:endParaRPr lang="ru-RU">
              <a:solidFill>
                <a:srgbClr val="5C2C04"/>
              </a:solidFill>
              <a:latin typeface="Arial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643438" y="188913"/>
            <a:ext cx="2881312" cy="16779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692150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5C2C04"/>
                </a:solidFill>
              </a:rPr>
              <a:t>2. Индивидуальный подход.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4067175" y="1916113"/>
            <a:ext cx="3627438" cy="17970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11638" y="2492375"/>
            <a:ext cx="3481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5C2C04"/>
                </a:solidFill>
              </a:rPr>
              <a:t>3</a:t>
            </a:r>
            <a:r>
              <a:rPr lang="ru-RU" sz="2000" i="1">
                <a:solidFill>
                  <a:srgbClr val="5C2C04"/>
                </a:solidFill>
              </a:rPr>
              <a:t>. </a:t>
            </a:r>
            <a:r>
              <a:rPr lang="ru-RU" sz="2000" b="1" i="1">
                <a:solidFill>
                  <a:srgbClr val="5C2C04"/>
                </a:solidFill>
              </a:rPr>
              <a:t>Сотрудничество, а не наставничество.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3708400" y="4005263"/>
            <a:ext cx="2970213" cy="20891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675" y="4724400"/>
            <a:ext cx="416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5C2C04"/>
                </a:solidFill>
              </a:rPr>
              <a:t>4.Динамичность.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323850" y="5157788"/>
            <a:ext cx="3065463" cy="14446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5" y="5589588"/>
            <a:ext cx="319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5C2C04"/>
                </a:solidFill>
              </a:rPr>
              <a:t>5. Открытость</a:t>
            </a:r>
            <a:endParaRPr lang="ru-RU" sz="20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971550" y="1844675"/>
            <a:ext cx="7704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3200" b="1" i="1">
                <a:latin typeface="Arial" charset="0"/>
              </a:rPr>
              <a:t>  Направления нашей работы:</a:t>
            </a:r>
          </a:p>
        </p:txBody>
      </p:sp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179388" y="2492375"/>
            <a:ext cx="65341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ru-RU" b="1" i="1">
                <a:latin typeface="Arial" charset="0"/>
              </a:rPr>
              <a:t>Формирование  педагогической компетентности.</a:t>
            </a:r>
            <a:endParaRPr lang="ru-RU" i="1"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ru-RU" sz="2000" i="1"/>
          </a:p>
        </p:txBody>
      </p:sp>
      <p:pic>
        <p:nvPicPr>
          <p:cNvPr id="33795" name="Picture 4" descr="IMG_323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852738"/>
            <a:ext cx="3348038" cy="2051050"/>
          </a:xfrm>
        </p:spPr>
      </p:pic>
      <p:pic>
        <p:nvPicPr>
          <p:cNvPr id="33796" name="Picture 5" descr="Фото02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3068638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Фото02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508500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250825" y="4941888"/>
            <a:ext cx="302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Arial" charset="0"/>
              </a:rPr>
              <a:t>    «Доска гласности» </a:t>
            </a:r>
          </a:p>
          <a:p>
            <a:r>
              <a:rPr lang="ru-RU" b="1" i="1">
                <a:latin typeface="Arial" charset="0"/>
              </a:rPr>
              <a:t>«Родительская почта»</a:t>
            </a: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5076825" y="2924175"/>
            <a:ext cx="4067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Arial" charset="0"/>
              </a:rPr>
              <a:t>     Оформление стенгазеты</a:t>
            </a:r>
          </a:p>
          <a:p>
            <a:pPr algn="ctr"/>
            <a:r>
              <a:rPr lang="ru-RU" b="1" i="1">
                <a:latin typeface="Arial" charset="0"/>
              </a:rPr>
              <a:t>«Наши замечательные папы»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539750" y="1989138"/>
            <a:ext cx="8135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>
                <a:latin typeface="Arial" charset="0"/>
              </a:rPr>
              <a:t>Формирование мобильности родительской общественности</a:t>
            </a:r>
          </a:p>
          <a:p>
            <a:r>
              <a:rPr lang="ru-RU" i="1">
                <a:latin typeface="Arial" charset="0"/>
              </a:rPr>
              <a:t>                               </a:t>
            </a:r>
            <a:endParaRPr lang="ru-RU" b="1" i="1">
              <a:latin typeface="Arial" charset="0"/>
            </a:endParaRP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179388" y="2420938"/>
            <a:ext cx="685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/>
              <a:t>Участие в проектной деятельности</a:t>
            </a:r>
            <a:r>
              <a:rPr lang="ru-RU" b="1" i="1">
                <a:latin typeface="Arial" charset="0"/>
              </a:rPr>
              <a:t>.</a:t>
            </a:r>
          </a:p>
          <a:p>
            <a:r>
              <a:rPr lang="ru-RU" i="1"/>
              <a:t>                          «Такие разные ткани»</a:t>
            </a:r>
          </a:p>
          <a:p>
            <a:r>
              <a:rPr lang="ru-RU" i="1"/>
              <a:t>Организация выставки «Поделки из ткани»</a:t>
            </a:r>
          </a:p>
        </p:txBody>
      </p:sp>
      <p:pic>
        <p:nvPicPr>
          <p:cNvPr id="34819" name="Picture 6" descr="SAM_036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429000"/>
            <a:ext cx="4038600" cy="3028950"/>
          </a:xfrm>
        </p:spPr>
      </p:pic>
      <p:pic>
        <p:nvPicPr>
          <p:cNvPr id="34820" name="Picture 7" descr="IMG_27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24525" y="2565400"/>
            <a:ext cx="3030538" cy="4059238"/>
          </a:xfrm>
        </p:spPr>
      </p:pic>
      <p:pic>
        <p:nvPicPr>
          <p:cNvPr id="34821" name="Picture 7" descr="IMG_27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565400"/>
            <a:ext cx="3030538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Words>322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Шаблон 2</vt:lpstr>
      <vt:lpstr>  «Социальное партнерство и взаимодействие с семьей в  образовательной организации»    Десятилетие детства                                                                                                                               в России 2018-2027                                                                           (Указ Президента РФ        от 29.05.2017г. №240)  2023 г.   </vt:lpstr>
      <vt:lpstr>Презентация PowerPoint</vt:lpstr>
      <vt:lpstr>Нормативно – правовые документы</vt:lpstr>
      <vt:lpstr>Рекомендуемые и используемые   интернет ресурсы</vt:lpstr>
      <vt:lpstr>Социальное партнерство </vt:lpstr>
      <vt:lpstr>Цель - создание единого пространства развития ребенка в семье и ОО, вовлечение родителей в образовательный процесс. ( ФГОС ДО)</vt:lpstr>
      <vt:lpstr>Презентация PowerPoint</vt:lpstr>
      <vt:lpstr>Презентация PowerPoint</vt:lpstr>
      <vt:lpstr>Презентация PowerPoint</vt:lpstr>
      <vt:lpstr>«Семейный клуб выходного дня»</vt:lpstr>
      <vt:lpstr>В заключении…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Развивающие игры в работе педагога-психолога</dc:title>
  <dc:creator>МАРИНА</dc:creator>
  <cp:lastModifiedBy>Сергей</cp:lastModifiedBy>
  <cp:revision>78</cp:revision>
  <dcterms:created xsi:type="dcterms:W3CDTF">2013-08-22T12:31:32Z</dcterms:created>
  <dcterms:modified xsi:type="dcterms:W3CDTF">2023-06-08T19:32:07Z</dcterms:modified>
</cp:coreProperties>
</file>