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2" r:id="rId4"/>
    <p:sldId id="283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80" r:id="rId18"/>
    <p:sldId id="281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47" autoAdjust="0"/>
  </p:normalViewPr>
  <p:slideViewPr>
    <p:cSldViewPr>
      <p:cViewPr varScale="1">
        <p:scale>
          <a:sx n="62" d="100"/>
          <a:sy n="62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5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9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5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3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4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7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6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1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4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60B32-CD3F-4BED-AFB4-A32DCE062FEC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2D65-8C1C-41D2-A725-C417859C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3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0"/>
            <a:ext cx="76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Карачаевского городского округа</a:t>
            </a:r>
          </a:p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«ЦРОДМ»</a:t>
            </a:r>
            <a:endParaRPr lang="ru-RU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204864"/>
            <a:ext cx="6912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Роль игры в изучении английского языка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дополнительном образовании</a:t>
            </a:r>
            <a:endParaRPr lang="ru-RU" sz="2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9" y="4374396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Автор:</a:t>
            </a:r>
          </a:p>
          <a:p>
            <a:pPr algn="r"/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dirty="0" err="1" smtClean="0">
                <a:solidFill>
                  <a:srgbClr val="0000CC"/>
                </a:solidFill>
                <a:latin typeface="Bookman Old Style" panose="02050604050505020204" pitchFamily="18" charset="0"/>
              </a:rPr>
              <a:t>Гочияева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dirty="0" err="1" smtClean="0">
                <a:solidFill>
                  <a:srgbClr val="0000CC"/>
                </a:solidFill>
                <a:latin typeface="Bookman Old Style" panose="02050604050505020204" pitchFamily="18" charset="0"/>
              </a:rPr>
              <a:t>Замира</a:t>
            </a:r>
            <a:r>
              <a:rPr lang="ru-RU" sz="22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Рашидовна</a:t>
            </a:r>
            <a:endParaRPr lang="ru-RU" sz="22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игры</a:t>
            </a:r>
            <a: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176464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появилась возможность печатать на компьютере и телефоне с автоисправлениями, этот навык все сложнее отрабатывать. Сюда задействованы память, произношение и разговорный навык.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248472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«Буквы рассыпались»</a:t>
            </a: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этой игры на правописание руководитель готовит карточки с буквами, которые будут собираться в слова. Игроки тут собирают из букв слова и переводят их. </a:t>
            </a:r>
          </a:p>
          <a:p>
            <a:pPr marL="0" indent="0">
              <a:buNone/>
            </a:pPr>
            <a:r>
              <a:rPr lang="ru-RU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ontaunim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ru-RU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 гора</a:t>
            </a:r>
          </a:p>
          <a:p>
            <a:pPr marL="0" lvl="0" indent="0">
              <a:buNone/>
            </a:pPr>
            <a:r>
              <a:rPr lang="ru-RU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baorwni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ru-RU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 радуга</a:t>
            </a:r>
          </a:p>
          <a:p>
            <a:pPr marL="0" lvl="0" indent="0">
              <a:buNone/>
            </a:pPr>
            <a:r>
              <a:rPr lang="ru-RU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ewrta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ru-RU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вода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3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Фонетические игры</a:t>
            </a:r>
            <a: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Они связанны с речью, произношением, интонацией и пониманием на слух лексики. Одними из самых легких и популярных заданий на фонетику считаются </a:t>
            </a:r>
            <a:r>
              <a:rPr lang="ru-RU" u="sng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скороговорки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</a:t>
            </a:r>
            <a:r>
              <a:rPr lang="ru-RU" u="sng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стихи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 хорошо тренируют быструю речь и способствуют запоминанию иностранных звуков.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172272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Скороговорка</a:t>
            </a:r>
            <a:r>
              <a:rPr lang="ru-RU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can a can as a canner can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can? Give papa a cup of proper coffee in a copper coffee cup.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8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игры</a:t>
            </a:r>
            <a: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248472" cy="51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продуманные сюжеты и сценарии способствуют раскрепощению участников. </a:t>
            </a:r>
            <a:endParaRPr lang="ru-RU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окунуться в языковую среду и лучше понимать на слух путем коммуникации.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4248472" cy="51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«Цирк»</a:t>
            </a:r>
            <a:endParaRPr lang="ru-RU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 разбиваются на пары. Один из них выступает в роли дрессировщика, а второй животного. Первый участник говорит, кто это и что он может сделать. Второй-показывает. Потом они меняются.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monkey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bananas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вариант такого задания. Ученик изображает какое-либо животное, другие учащиеся пытаются отгадать, кто это.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3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песни, стихи, фильмы и мультики для того. Эти игры способны разрядить напряженную атмосферу, активизировать мыслительный процесс и способствуют раскрепощению, если ребята стесняются проявлять себя публично.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997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«Палитра художника»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хаотично двигаются по комнате, когда учитель скажет: «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 и называет цвет в этот момент дети должны коснуться до любого предмета в классе или элемента одежды соседа такого же цвета. До своей одежды дотрагиваться нельзя. Выбывает тот, кто последний коснется до предмета нужного цвета.</a:t>
            </a:r>
          </a:p>
          <a:p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3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Настольные игры</a:t>
            </a:r>
            <a:b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104456" cy="5472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 веселые и очаровательные настольные игры на пространственное мышление и реакцию.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соревнование, где детям нужно быть быстрыми и внимательными.</a:t>
            </a:r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помощи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настольных игр можно закрепить новую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лексику.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Нескучная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бродилка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поможет легко и просто выучить модальные глаголы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беззаботное общение с малышами на английском языке. Для участия достаточно распечатать игру, достать кубик и разноцветные фишки.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97328" y="1183040"/>
            <a:ext cx="4608512" cy="56749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дети бросают кубик по очереди, а затем нужно ходить фишкой на выпавшее количество ячеек говоря что он умеет делать а что не умеет. Если выпала лестница- нужно радоваться! Нужно бежать вверх по этой лестнице на указанную клетку. Вот и все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ru-RU" sz="5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403244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20688"/>
            <a:ext cx="7956376" cy="60631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нужны игры?</a:t>
            </a:r>
          </a:p>
          <a:p>
            <a:endParaRPr lang="ru-RU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 занятиях английского языка игр способствует: </a:t>
            </a:r>
          </a:p>
          <a:p>
            <a:pPr lvl="0"/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1.активизации познавательной и творческой деятельности детей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2.развивает 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мышление и память, </a:t>
            </a:r>
          </a:p>
          <a:p>
            <a:pPr lvl="0"/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3.воспитывает инициативность, </a:t>
            </a:r>
          </a:p>
          <a:p>
            <a:pPr lvl="0"/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4.позволяет преодолеть скуку в обучении иностранному языку. </a:t>
            </a:r>
          </a:p>
          <a:p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 развивают сообразительность и внимание, обогащают язык и закрепляют запас слов дошкольников, сосредотачивают внимание на оттенках их значения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57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 игровых технологий</a:t>
            </a:r>
            <a:b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занятиях:</a:t>
            </a:r>
            <a:b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знаний по английскому языку;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уровня учебной мотивации к изучаемому языку;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психологической комфортности обучаемых в учебной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1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обладают огромным потенциалом при обучении младших школьников на 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английского языка 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способствуют разностороннему развитию личности, 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требует Федеральный Государственный Образовательный Стандарт.</a:t>
            </a:r>
            <a:endParaRPr lang="ru-RU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Список литературы:</a:t>
            </a:r>
            <a: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1.Гальскова Н. Д. Теория и практика обучения иностранному языку / Н. Д. Гальскова, З. Н. Никитенко. - Начальная школа: </a:t>
            </a:r>
            <a:r>
              <a:rPr lang="ru-RU" sz="24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Методич.пособие</a:t>
            </a:r>
            <a:r>
              <a:rPr lang="ru-RU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– М.: Айрис-пресс, 2004 – 240 с. – (Методика).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2.Зарипова Т.А. Картинки, игры, сказки… Особенности преподавания в начальной школе // Английский язык. – 2013, № 5. – с. 8.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3.Г.А.Китайгородская «Методика интенсивного обучения иностранным языкам». – М., 1982.-стр.39-41.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4.Комаров А. С. Игры и пьесы в обучении английскому языку / А. С. Комаров. –Ростов н/Д: Феникс, 2007. – 220, [2] c. – (Школьное развитие).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5.Латышева И.Р. Учись, играя. Использование игровых технологий на уроках английского языка в начальной школе // Английский язык. – 2012, № 8. - с. 5.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63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8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" y="-30128"/>
            <a:ext cx="9138712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7667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Величайшее искусство уметь </a:t>
            </a:r>
            <a:endParaRPr lang="ru-RU" sz="24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превращать для детей в игру всё,</a:t>
            </a:r>
            <a:endParaRPr lang="ru-RU" sz="24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 что они должны делать и выучить</a:t>
            </a:r>
            <a:endParaRPr lang="ru-RU" sz="24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Джон Локк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131840" y="3835713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современные образовательные технологии, основанные на активизации и интенсификации деятельности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4507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1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8856984" cy="618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 к современным методам </a:t>
            </a:r>
            <a:endParaRPr lang="ru-RU" sz="2800" u="sng" dirty="0">
              <a:solidFill>
                <a:srgbClr val="FF006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обучения английскому языку на занятиях с детьми</a:t>
            </a:r>
            <a:r>
              <a:rPr lang="ru-RU" sz="2400" b="1" u="sng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2400" u="sng" dirty="0">
              <a:solidFill>
                <a:srgbClr val="FF006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создавать атмосферу, в которой ребёнок чувствует себя комфортно;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развивать желания и интересы детей и делать реальным достижение ими успехов в обучении;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затрагивать личность ребёнка в целом и вовлекать в учебный процесс все его чувства, эмоции и ощущения;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делать ребёнка активным действующим лицом в учебном процессе;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создавать такие ситуации, в которых учитель не является главной фигурой, а лишь наблюдателем или консультантом;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Обеспечивать все возможные формы работы в классе.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93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Игра-это</a:t>
            </a:r>
            <a:r>
              <a:rPr lang="ru-RU" sz="2800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мотивированность;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ндивидуализованная  деятельность;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воспитание в коллективе и через коллектив;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функций и способностей;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с увлечением.</a:t>
            </a:r>
          </a:p>
        </p:txBody>
      </p:sp>
    </p:spTree>
    <p:extLst>
      <p:ext uri="{BB962C8B-B14F-4D97-AF65-F5344CB8AC3E}">
        <p14:creationId xmlns:p14="http://schemas.microsoft.com/office/powerpoint/2010/main" val="3547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3999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69905"/>
            <a:ext cx="7452320" cy="473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"/>
            <a:ext cx="9143999" cy="683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1166842"/>
            <a:ext cx="73803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Релаксационная функция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Игра помогает снять эмоциональное напряжение учащихся.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функция. 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способствует </a:t>
            </a:r>
            <a:r>
              <a:rPr lang="ru-RU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психокоррекции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проявлений личности в игровых моделях.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функция. 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развивает личностные качества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0984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20477"/>
            <a:ext cx="9143999" cy="716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1" y="476672"/>
            <a:ext cx="74523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 игровой </a:t>
            </a:r>
            <a:r>
              <a:rPr lang="ru-RU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</a:p>
          <a:p>
            <a:pPr lvl="0" algn="ctr"/>
            <a:r>
              <a:rPr lang="ru-RU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на: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лексические;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фонетические;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настольные.</a:t>
            </a:r>
          </a:p>
        </p:txBody>
      </p:sp>
    </p:spTree>
    <p:extLst>
      <p:ext uri="{BB962C8B-B14F-4D97-AF65-F5344CB8AC3E}">
        <p14:creationId xmlns:p14="http://schemas.microsoft.com/office/powerpoint/2010/main" val="38501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игры:</a:t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83968" cy="51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r>
              <a:rPr lang="ru-RU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CC"/>
                </a:solidFill>
              </a:rPr>
              <a:t>научиться составлять предложения;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CC"/>
                </a:solidFill>
              </a:rPr>
              <a:t>логично высказывать мысли;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CC"/>
                </a:solidFill>
              </a:rPr>
              <a:t>соблюдать порядок слов в предложении;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CC"/>
                </a:solidFill>
              </a:rPr>
              <a:t>поставить вопросы предложению.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392488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</a:t>
            </a:r>
            <a:r>
              <a:rPr lang="ru-RU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Puzzles</a:t>
            </a:r>
            <a:r>
              <a:rPr lang="ru-RU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нацелено на отработку различных фраз, времен и конструкций. Группа делится на две  команды. Руководитель берет 3-5 предложений и разрезает их на несколько частей. Для каждой команды своя «стопочка» будет. Все слова перемешиваются. Побеждает та команда, которая быстрее всех соберет все предложения.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5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Лексические игры.</a:t>
            </a:r>
            <a:b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5141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способствуют расширению словарного запаса. Они помогают запомнить слова без скучного заучивания. Объем лексики увеличивается с каждым разом, и если нет возможности применять ее в речи, то она так и останется в «пассиве».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141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</a:t>
            </a:r>
            <a:r>
              <a:rPr lang="ru-RU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Lexical</a:t>
            </a:r>
            <a:r>
              <a:rPr lang="ru-RU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r>
              <a:rPr lang="ru-RU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 ставятся стулья: по количеству на один меньше, чем будет участников. Руководитель называет слова по теме, например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Fruits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дети слышат слово из другой темы (также ранее изученной), они садятся на стулья. Тот, кто не успел сесть, выбывает из игры и забирает с собой один стул.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923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Грамматические игры: </vt:lpstr>
      <vt:lpstr>Лексические игры. </vt:lpstr>
      <vt:lpstr>Орфографические игры </vt:lpstr>
      <vt:lpstr>Фонетические игры </vt:lpstr>
      <vt:lpstr>Ролевые игры </vt:lpstr>
      <vt:lpstr>Подвижные игры </vt:lpstr>
      <vt:lpstr>Настольные игры </vt:lpstr>
      <vt:lpstr>Презентация PowerPoint</vt:lpstr>
      <vt:lpstr>Результаты использования игровых технологий на занятиях: </vt:lpstr>
      <vt:lpstr>Вывод: </vt:lpstr>
      <vt:lpstr>Список литературы: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106</cp:revision>
  <dcterms:created xsi:type="dcterms:W3CDTF">2022-12-10T14:29:44Z</dcterms:created>
  <dcterms:modified xsi:type="dcterms:W3CDTF">2023-07-27T08:54:12Z</dcterms:modified>
</cp:coreProperties>
</file>