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7"/>
  </p:notesMasterIdLst>
  <p:sldIdLst>
    <p:sldId id="256" r:id="rId2"/>
    <p:sldId id="259" r:id="rId3"/>
    <p:sldId id="264" r:id="rId4"/>
    <p:sldId id="265" r:id="rId5"/>
    <p:sldId id="267" r:id="rId6"/>
    <p:sldId id="260" r:id="rId7"/>
    <p:sldId id="261" r:id="rId8"/>
    <p:sldId id="263" r:id="rId9"/>
    <p:sldId id="268" r:id="rId10"/>
    <p:sldId id="269" r:id="rId11"/>
    <p:sldId id="270" r:id="rId12"/>
    <p:sldId id="272" r:id="rId13"/>
    <p:sldId id="273" r:id="rId14"/>
    <p:sldId id="274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33C2"/>
    <a:srgbClr val="4C40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106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6B31AD-80EA-4464-AE92-C679C1DA507F}" type="datetimeFigureOut">
              <a:rPr lang="ru-RU" smtClean="0"/>
              <a:pPr/>
              <a:t>10.08.2023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2C8AC-55FE-4479-940B-B0E0400F15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2C8AC-55FE-4479-940B-B0E0400F153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2C8AC-55FE-4479-940B-B0E0400F153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2C8AC-55FE-4479-940B-B0E0400F153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2C8AC-55FE-4479-940B-B0E0400F153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5E3852F-5EE4-4E5D-9049-74DF8967F4B4}" type="datetimeFigureOut">
              <a:rPr lang="ru-RU" smtClean="0"/>
              <a:pPr/>
              <a:t>10.08.2023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8324AE-FA0B-4481-A1D9-1110065F3F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3852F-5EE4-4E5D-9049-74DF8967F4B4}" type="datetimeFigureOut">
              <a:rPr lang="ru-RU" smtClean="0"/>
              <a:pPr/>
              <a:t>10.08.2023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24AE-FA0B-4481-A1D9-1110065F3F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5E3852F-5EE4-4E5D-9049-74DF8967F4B4}" type="datetimeFigureOut">
              <a:rPr lang="ru-RU" smtClean="0"/>
              <a:pPr/>
              <a:t>10.08.2023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98324AE-FA0B-4481-A1D9-1110065F3F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3852F-5EE4-4E5D-9049-74DF8967F4B4}" type="datetimeFigureOut">
              <a:rPr lang="ru-RU" smtClean="0"/>
              <a:pPr/>
              <a:t>10.08.2023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98324AE-FA0B-4481-A1D9-1110065F3F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3852F-5EE4-4E5D-9049-74DF8967F4B4}" type="datetimeFigureOut">
              <a:rPr lang="ru-RU" smtClean="0"/>
              <a:pPr/>
              <a:t>10.08.2023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98324AE-FA0B-4481-A1D9-1110065F3F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5E3852F-5EE4-4E5D-9049-74DF8967F4B4}" type="datetimeFigureOut">
              <a:rPr lang="ru-RU" smtClean="0"/>
              <a:pPr/>
              <a:t>10.08.2023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98324AE-FA0B-4481-A1D9-1110065F3F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5E3852F-5EE4-4E5D-9049-74DF8967F4B4}" type="datetimeFigureOut">
              <a:rPr lang="ru-RU" smtClean="0"/>
              <a:pPr/>
              <a:t>10.08.2023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98324AE-FA0B-4481-A1D9-1110065F3F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3852F-5EE4-4E5D-9049-74DF8967F4B4}" type="datetimeFigureOut">
              <a:rPr lang="ru-RU" smtClean="0"/>
              <a:pPr/>
              <a:t>10.08.2023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98324AE-FA0B-4481-A1D9-1110065F3F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3852F-5EE4-4E5D-9049-74DF8967F4B4}" type="datetimeFigureOut">
              <a:rPr lang="ru-RU" smtClean="0"/>
              <a:pPr/>
              <a:t>10.08.2023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8324AE-FA0B-4481-A1D9-1110065F3F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3852F-5EE4-4E5D-9049-74DF8967F4B4}" type="datetimeFigureOut">
              <a:rPr lang="ru-RU" smtClean="0"/>
              <a:pPr/>
              <a:t>10.08.2023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98324AE-FA0B-4481-A1D9-1110065F3F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5E3852F-5EE4-4E5D-9049-74DF8967F4B4}" type="datetimeFigureOut">
              <a:rPr lang="ru-RU" smtClean="0"/>
              <a:pPr/>
              <a:t>10.08.2023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98324AE-FA0B-4481-A1D9-1110065F3F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5E3852F-5EE4-4E5D-9049-74DF8967F4B4}" type="datetimeFigureOut">
              <a:rPr lang="ru-RU" smtClean="0"/>
              <a:pPr/>
              <a:t>10.08.2023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98324AE-FA0B-4481-A1D9-1110065F3F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2214554"/>
            <a:ext cx="7100910" cy="1243020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Географическое положение Русской равнины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86380" y="4143380"/>
            <a:ext cx="3557590" cy="1752600"/>
          </a:xfrm>
        </p:spPr>
        <p:txBody>
          <a:bodyPr>
            <a:normAutofit/>
          </a:bodyPr>
          <a:lstStyle/>
          <a:p>
            <a:pPr algn="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ЭНДОГЕННЫЕ ПРОЦЕССЫ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857364"/>
            <a:ext cx="7858180" cy="2143140"/>
          </a:xfrm>
        </p:spPr>
        <p:txBody>
          <a:bodyPr>
            <a:normAutofit fontScale="47500" lnSpcReduction="20000"/>
          </a:bodyPr>
          <a:lstStyle/>
          <a:p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основе равнины лежит древняя платформа.</a:t>
            </a:r>
          </a:p>
          <a:p>
            <a:pPr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Фундамент Русской платформы лежит на различной глубине и выходит на поверхность лишь на Кольском полуострове и в Карелии. Здесь образуется Балтийский щит, с которым связано происхождение Хибин на Кольском полуострове. На остальной территории фундамент перекрыт осадочным чехлом, разным по мощности.  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Тектоническое строение обусловило </a:t>
            </a:r>
            <a:r>
              <a:rPr lang="ru-RU" b="1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равнинность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территории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Неровности фундамента определяют размещение крупных возвышенностей и низменностей. 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Поднятие фундамента (Воронежское) – обусловило появление на этой части платформы Среднерусской возвышенности. Понижениям фундамента соответствуют Прикаспийская и Печорская низменности.</a:t>
            </a:r>
          </a:p>
        </p:txBody>
      </p:sp>
      <p:pic>
        <p:nvPicPr>
          <p:cNvPr id="4" name="Рисунок 3" descr="Новый рисунок (4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4143380"/>
            <a:ext cx="3543807" cy="2143140"/>
          </a:xfrm>
          <a:prstGeom prst="rect">
            <a:avLst/>
          </a:prstGeom>
        </p:spPr>
      </p:pic>
      <p:pic>
        <p:nvPicPr>
          <p:cNvPr id="5" name="Рисунок 4" descr="Новый рисунок (5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4214818"/>
            <a:ext cx="4572000" cy="1937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153400" cy="9906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ЭКЗОГЕННЫЕ ПРОЦЕССЫ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328866"/>
          </a:xfrm>
        </p:spPr>
        <p:txBody>
          <a:bodyPr/>
          <a:lstStyle/>
          <a:p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Северная часть Русской равнины в четвертичное время перекрывалась древними ледниками. </a:t>
            </a:r>
          </a:p>
          <a:p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Южнее чередуются крупные возвышенности и низменности, по которым протекают крупные реки. Здесь распространен эрозионный рельеф. </a:t>
            </a:r>
          </a:p>
          <a:p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Крайний юг Русской равнины заливался морями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неогеоновое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четвертичное время, отличается слабым расчленением и почти плоской поверхностью.</a:t>
            </a:r>
          </a:p>
          <a:p>
            <a:endParaRPr lang="ru-RU" dirty="0"/>
          </a:p>
        </p:txBody>
      </p:sp>
      <p:pic>
        <p:nvPicPr>
          <p:cNvPr id="4" name="Рисунок 3" descr="Новый рисунок (6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3714752"/>
            <a:ext cx="4394661" cy="2877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14480" y="214290"/>
            <a:ext cx="7215238" cy="4286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14290"/>
            <a:ext cx="1214446" cy="4286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714348" y="1571612"/>
            <a:ext cx="771530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Рельеф равнины разнообразный: низменности и возвышенности чередуются.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b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формирование рельефа миллионы лет оказывали влияние внутренние и внешние процессы. В четвертичный период кайнозойской эры в северной части равнины разрушительное действие оказал ледник. На юге – текучие воды, которые образовали эрозийный рельеф: овраги, балки.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 4. </a:t>
            </a:r>
            <a:b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Отразите полученную информацию на картосхеме:</a:t>
            </a:r>
          </a:p>
        </p:txBody>
      </p:sp>
      <p:pic>
        <p:nvPicPr>
          <p:cNvPr id="4" name="Содержимое 3" descr="Новый рисунок (7)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643306" y="1500174"/>
            <a:ext cx="5214950" cy="5214950"/>
          </a:xfrm>
        </p:spPr>
      </p:pic>
      <p:sp>
        <p:nvSpPr>
          <p:cNvPr id="5" name="TextBox 4"/>
          <p:cNvSpPr txBox="1"/>
          <p:nvPr/>
        </p:nvSpPr>
        <p:spPr>
          <a:xfrm>
            <a:off x="428596" y="3071810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Картосхема: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Приложение к картосхеме: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1714488"/>
            <a:ext cx="8153400" cy="4929222"/>
          </a:xfrm>
        </p:spPr>
        <p:txBody>
          <a:bodyPr>
            <a:normAutofit fontScale="62500" lnSpcReduction="20000"/>
          </a:bodyPr>
          <a:lstStyle/>
          <a:p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Площадь Русской равнины около 4 000 000 км2 (2 000 000 квадратных миль). Это — самая большая после Амазонской равнина Земли, она почти полностью находится на территории России. Её протяженность с севера на юг более 2500 км, а с запада на восток — около 1000 км</a:t>
            </a:r>
          </a:p>
          <a:p>
            <a:pPr>
              <a:buNone/>
            </a:pPr>
            <a:endParaRPr lang="ru-RU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севере Русская равнина омывается Белым и Баренцевым морями. На северо-западе – Балтийским морем. На юго-западе её омывают Чёрное и Азовское моря. На юго-востоке – Каспийское море.</a:t>
            </a:r>
          </a:p>
          <a:p>
            <a:pPr>
              <a:buNone/>
            </a:pP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Страны нового зарубежья, расположенные на Восточно-Европейской равнине: Украина, Казахстан, Белоруссия, Латвия, Литва, Эстония, Молдавия.</a:t>
            </a:r>
          </a:p>
          <a:p>
            <a:pPr>
              <a:buNone/>
            </a:pPr>
            <a:endParaRPr lang="ru-RU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Наименьшие высоты находятся на побережье Каспийского моря, уровень которого на 27,6 м ниже уровня Мирового океана. Возвышенности поднимаются до 300- 350 м над уровнем моря (Подольская возвышенность, до 471 м)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Проблемный вопрос </a:t>
            </a:r>
            <a:br>
              <a:rPr lang="ru-RU" sz="36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153400" cy="471490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░ Как географическое положение определяет особенности природы Русской равнины? Как сформировался современный рельеф равнины? ░</a:t>
            </a:r>
          </a:p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большей части территории умеренно континентальный климат - это потому, что равнина расположена к востоку от Атлантического океана, откуда приходят циклоны, несущие осадки. Смена природных зон с севера на юг от тундры до пустыни, что связано с большой протяжённостью с севера на юг. Чем восточнее, тем меньше осадков, соответственно, меньше лесных ПТК. Равнинный рельеф связан с положением на древней платформе.</a:t>
            </a:r>
          </a:p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Почти все крупные возвышенности и низменности равнины тектонического происхождения. В основании Восточно-Европейской равнины залегают Русская плита с докембрийским кристаллическим фундаментом, на юге северный край Скифской плиты с палеозойским складчатым фундаментом.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031318" cy="842946"/>
          </a:xfrm>
        </p:spPr>
        <p:txBody>
          <a:bodyPr>
            <a:noAutofit/>
          </a:bodyPr>
          <a:lstStyle/>
          <a:p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 1. </a:t>
            </a:r>
            <a:br>
              <a:rPr lang="ru-RU" sz="1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какие особенности природы оказывают влияние Атлантический и Северный Ледовитый океан, а также большая протяженность равнины с севера на юг?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785926"/>
            <a:ext cx="3959352" cy="4495800"/>
          </a:xfrm>
        </p:spPr>
        <p:txBody>
          <a:bodyPr>
            <a:normAutofit fontScale="92500" lnSpcReduction="20000"/>
          </a:bodyPr>
          <a:lstStyle/>
          <a:p>
            <a:r>
              <a:rPr lang="ru-RU" sz="26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Восточно-Европейская равнина или Русская равнина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—одна из крупнейших равнин земного шара, вторая по величине после Амазонской низменности.</a:t>
            </a:r>
          </a:p>
          <a:p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Протяженность с севера на юг </a:t>
            </a:r>
            <a:r>
              <a:rPr lang="ru-RU" sz="26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2500 км</a:t>
            </a:r>
          </a:p>
          <a:p>
            <a:pPr>
              <a:buNone/>
            </a:pPr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Протяженность с запада на восток </a:t>
            </a:r>
            <a:r>
              <a:rPr lang="ru-RU" sz="26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1800 км</a:t>
            </a:r>
          </a:p>
          <a:p>
            <a:pPr>
              <a:buNone/>
            </a:pPr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Общая площадь в пределах России около </a:t>
            </a:r>
            <a:r>
              <a:rPr lang="ru-RU" sz="26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млн. км²</a:t>
            </a:r>
          </a:p>
          <a:p>
            <a:endParaRPr lang="ru-RU" dirty="0"/>
          </a:p>
        </p:txBody>
      </p:sp>
      <p:pic>
        <p:nvPicPr>
          <p:cNvPr id="4" name="Рисунок 3" descr="Новый рисунок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000240"/>
            <a:ext cx="4286280" cy="37271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642910" y="1214422"/>
            <a:ext cx="300039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Большое влияние на природу равнины оказывает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214290"/>
            <a:ext cx="7215238" cy="4286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14290"/>
            <a:ext cx="1214446" cy="4286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Новый рисунок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714356"/>
            <a:ext cx="2864682" cy="2857520"/>
          </a:xfrm>
          <a:prstGeom prst="rect">
            <a:avLst/>
          </a:prstGeom>
        </p:spPr>
      </p:pic>
      <p:pic>
        <p:nvPicPr>
          <p:cNvPr id="7" name="Рисунок 6" descr="Новый рисунок (3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6446" y="3571876"/>
            <a:ext cx="2899288" cy="29245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2910" y="2214554"/>
            <a:ext cx="25717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Атлантический, Северный Ледовитый океаны и</a:t>
            </a:r>
            <a:r>
              <a:rPr kumimoji="0" lang="ru-RU" sz="2000" b="0" i="0" u="none" strike="noStrike" cap="none" normalizeH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принадлежащие им моря: 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571472" y="3857628"/>
            <a:ext cx="2857488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▪Баренцево море, 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▪ Каспийское море, 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▪ Белое море,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▪ Балтийское море,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▪ Азовское море,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▪ Каспийское море-озеро.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4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Влияние на погоду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2362200"/>
            <a:ext cx="8153400" cy="4495800"/>
          </a:xfrm>
        </p:spPr>
        <p:txBody>
          <a:bodyPr/>
          <a:lstStyle/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Арктические ветры, холодная сухая погода, западный перенос ветров, влияет на количество осадков и температуру в европейской части России.</a:t>
            </a:r>
          </a:p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Большая протяженность с севера на юг обуславливает наличие в России 3 климатических поясов: 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арктического, субарктического и умеренного, т.е. разнообразие климата.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14480" y="214290"/>
            <a:ext cx="7215238" cy="4286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14290"/>
            <a:ext cx="1214446" cy="4286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428596" y="917912"/>
            <a:ext cx="3714776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○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Воды атлантического океана непосредственно не омывают берега Русской равнины, тем не менее именно этот океан сильнее всех влияет на климат.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○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связано с преобладанием западных ветров. Именно атлантический воздух делает климат западной части России мягким и влажным.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○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Влияние Северного Ледовитого океана связано с действием северо-восточных ветров. Воздух над этим холодным океаном довольно сухой, и заметного увлажняющего влияния на климат этот океан не оказывает.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Новый рисунок (2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482314"/>
            <a:ext cx="4214842" cy="31611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266014" cy="933472"/>
          </a:xfrm>
        </p:spPr>
        <p:txBody>
          <a:bodyPr>
            <a:normAutofit fontScale="90000"/>
          </a:bodyPr>
          <a:lstStyle/>
          <a:p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 2. </a:t>
            </a:r>
            <a:b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Сопоставляя физическую и тектоническую карты сделайте вывод: как влияет тектоническое строение на рельеф Русской  равнины?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─Для начала разберёмся что такое тектоническое строение:</a:t>
            </a:r>
          </a:p>
          <a:p>
            <a:pPr>
              <a:buNone/>
            </a:pPr>
            <a:endParaRPr lang="ru-RU" sz="1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Тектоническое строение – это строение твердой оболочки Земли.</a:t>
            </a:r>
          </a:p>
          <a:p>
            <a:endParaRPr lang="ru-RU" dirty="0"/>
          </a:p>
        </p:txBody>
      </p:sp>
      <p:pic>
        <p:nvPicPr>
          <p:cNvPr id="5" name="Рисунок 4" descr="mediaprevi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2786058"/>
            <a:ext cx="6000792" cy="3885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Тектоническое строение обусловило </a:t>
            </a:r>
            <a:r>
              <a:rPr lang="ru-RU" sz="2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равнинность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территории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42844" y="1714488"/>
            <a:ext cx="3319458" cy="4381512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основе Русской равнины лежит древняя 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докембрийская платформа.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Складчатый фундамент залегает на различной глубине и выходит поверхность лишь на Кольском полуострове и в Карелии (Балтийский щит).</a:t>
            </a:r>
          </a:p>
          <a:p>
            <a:endParaRPr lang="ru-RU" dirty="0"/>
          </a:p>
        </p:txBody>
      </p:sp>
      <p:pic>
        <p:nvPicPr>
          <p:cNvPr id="5" name="Содержимое 4" descr="img1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643306" y="1571612"/>
            <a:ext cx="4214842" cy="2924584"/>
          </a:xfrm>
        </p:spPr>
      </p:pic>
      <p:pic>
        <p:nvPicPr>
          <p:cNvPr id="6" name="Рисунок 5" descr="1650918103_55-vsegda-pomnim-com-p-kareliya-skali-foto-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4500570"/>
            <a:ext cx="3377080" cy="2251387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 rot="20825712">
            <a:off x="5094811" y="2361609"/>
            <a:ext cx="1357322" cy="357190"/>
          </a:xfrm>
          <a:prstGeom prst="ellipse">
            <a:avLst/>
          </a:prstGeom>
          <a:noFill/>
          <a:ln w="38100">
            <a:solidFill>
              <a:srgbClr val="2833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Неровности фундамента определяют размещение крупных возвышенностей и низменностей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785926"/>
            <a:ext cx="3357586" cy="4286280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 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Поднятие фундамента (Воронежское) – обусловило появление на этой части платформы </a:t>
            </a: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Среднерусской возвышенности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Понижениям фундамента соответствуют </a:t>
            </a: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Прикаспийская и Печерская низменности. </a:t>
            </a:r>
          </a:p>
          <a:p>
            <a:pPr>
              <a:buNone/>
            </a:pP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Рельеф равнины</a:t>
            </a:r>
          </a:p>
          <a:p>
            <a:pPr>
              <a:buNone/>
            </a:pP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 разнообразный: низменности и возвышенности чередуются.</a:t>
            </a:r>
          </a:p>
          <a:p>
            <a:endParaRPr lang="ru-RU" dirty="0"/>
          </a:p>
        </p:txBody>
      </p:sp>
      <p:sp>
        <p:nvSpPr>
          <p:cNvPr id="17410" name="AutoShape 2" descr="https://xn--b1adcclonnbcbgxhh1f1e.xn--p1ai/800/600/https/ds05.infourok.ru/uploads/ex/045e/000d8565-cbc8f59c/img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f59da7a5feb553b903a694ca0979b8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4" y="1857364"/>
            <a:ext cx="4054649" cy="4377684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 rot="18887140">
            <a:off x="5035362" y="2252223"/>
            <a:ext cx="1785950" cy="714380"/>
          </a:xfrm>
          <a:prstGeom prst="ellipse">
            <a:avLst/>
          </a:prstGeom>
          <a:noFill/>
          <a:ln w="57150">
            <a:solidFill>
              <a:srgbClr val="2833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 rot="912688">
            <a:off x="5217597" y="4720466"/>
            <a:ext cx="1857388" cy="135732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 3. </a:t>
            </a:r>
            <a:br>
              <a:rPr lang="ru-RU" sz="22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Докажите, что современный рельеф равнины – это результат взаимодействия эндогенных и экзогенных процессов.</a:t>
            </a:r>
            <a:endParaRPr lang="ru-RU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формирование рельефа российской территории влияют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эндогенные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(внутренние, созидательные) и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экзогенные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(внешние, разрушительные) процессы. </a:t>
            </a:r>
          </a:p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первым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относятся процессы, протекающие в недрах Земли. Источником энергии для них служит тепло, которое выделяется при перераспределении вещества на значительной глубине, распаде радиоактивных элементов, химических реакциях.</a:t>
            </a:r>
          </a:p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Экзогенные процессы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— уничтожают то, что создали эндогенные. Однако это не значит, что внешние факторы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рельефообразования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только разрушают. Их деятельность не менее важна, таким образом возникают другие, более мелкие формы рельефа. К экзогенным процессам относят работу ветра, подземных и поверхностных вод, льда и др.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296</TotalTime>
  <Words>760</Words>
  <Application>Microsoft Office PowerPoint</Application>
  <PresentationFormat>Экран (4:3)</PresentationFormat>
  <Paragraphs>66</Paragraphs>
  <Slides>15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Times New Roman</vt:lpstr>
      <vt:lpstr>Tw Cen MT</vt:lpstr>
      <vt:lpstr>Wingdings</vt:lpstr>
      <vt:lpstr>Wingdings 2</vt:lpstr>
      <vt:lpstr>Обычная</vt:lpstr>
      <vt:lpstr>Географическое положение Русской равнины</vt:lpstr>
      <vt:lpstr>Вопрос 1.  На какие особенности природы оказывают влияние Атлантический и Северный Ледовитый океан, а также большая протяженность равнины с севера на юг?</vt:lpstr>
      <vt:lpstr>Презентация PowerPoint</vt:lpstr>
      <vt:lpstr>Влияние на погоду</vt:lpstr>
      <vt:lpstr>Презентация PowerPoint</vt:lpstr>
      <vt:lpstr>Вопрос 2.  Сопоставляя физическую и тектоническую карты сделайте вывод: как влияет тектоническое строение на рельеф Русской  равнины?</vt:lpstr>
      <vt:lpstr>Тектоническое строение обусловило равнинность территории</vt:lpstr>
      <vt:lpstr>Неровности фундамента определяют размещение крупных возвышенностей и низменностей</vt:lpstr>
      <vt:lpstr>Вопрос 3.  Докажите, что современный рельеф равнины – это результат взаимодействия эндогенных и экзогенных процессов.</vt:lpstr>
      <vt:lpstr>ЭНДОГЕННЫЕ ПРОЦЕССЫ</vt:lpstr>
      <vt:lpstr>ЭКЗОГЕННЫЕ ПРОЦЕССЫ</vt:lpstr>
      <vt:lpstr>Презентация PowerPoint</vt:lpstr>
      <vt:lpstr>Вопрос 4.  Отразите полученную информацию на картосхеме:</vt:lpstr>
      <vt:lpstr>Приложение к картосхеме:</vt:lpstr>
      <vt:lpstr>Проблемный вопрос  </vt:lpstr>
    </vt:vector>
  </TitlesOfParts>
  <Company>Ya Blondinko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Географическое положение Русской равнины</dc:title>
  <dc:creator>Алиска</dc:creator>
  <cp:lastModifiedBy>addmisssss@outlook.com</cp:lastModifiedBy>
  <cp:revision>4</cp:revision>
  <dcterms:created xsi:type="dcterms:W3CDTF">2022-11-27T08:34:03Z</dcterms:created>
  <dcterms:modified xsi:type="dcterms:W3CDTF">2023-08-10T16:18:45Z</dcterms:modified>
</cp:coreProperties>
</file>