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САМЫЙ ЭРУДИРОВАННЫЙ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0330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Каким числом является число 0?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Лишним;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Отрицательным;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Положительным;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Целым;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2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334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Этот математический термин в переводе с греческого </a:t>
            </a: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означает «струна»: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Хорда;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Прямая;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Отрезок;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Луч;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14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353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Как с латинского перевести слово вектор?</a:t>
            </a:r>
          </a:p>
          <a:p>
            <a:pPr marL="514350" lvl="0" indent="-51435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Ползущий;</a:t>
            </a:r>
          </a:p>
          <a:p>
            <a:pPr marL="514350" lvl="0" indent="-51435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Тащащий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Стремящийся;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Ведущий;</a:t>
            </a:r>
          </a:p>
          <a:p>
            <a:pPr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4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6334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Какое название геометрической фигуры обозначает «косое поле»?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Ромб;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Трапеция;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Треугольник;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Параллелограмм;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97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91336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Какое происхождение слова «арифметика»?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Арабское;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Греческое;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Китайское;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Индийское;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8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992888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САМЫЙ ЭРУДИРОВАННЫЙ</a:t>
            </a:r>
            <a:br>
              <a:rPr lang="ru-RU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тур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2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91264" cy="1728192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Результат сложения?</a:t>
            </a:r>
          </a:p>
        </p:txBody>
      </p:sp>
    </p:spTree>
    <p:extLst>
      <p:ext uri="{BB962C8B-B14F-4D97-AF65-F5344CB8AC3E}">
        <p14:creationId xmlns:p14="http://schemas.microsoft.com/office/powerpoint/2010/main" val="400459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Наименьшее трёхзначное число?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40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Сотая часть числа?</a:t>
            </a:r>
          </a:p>
        </p:txBody>
      </p:sp>
    </p:spTree>
    <p:extLst>
      <p:ext uri="{BB962C8B-B14F-4D97-AF65-F5344CB8AC3E}">
        <p14:creationId xmlns:p14="http://schemas.microsoft.com/office/powerpoint/2010/main" val="386425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Сколько цифр </a:t>
            </a:r>
          </a:p>
          <a:p>
            <a:pPr lvl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знаете?</a:t>
            </a:r>
          </a:p>
        </p:txBody>
      </p:sp>
    </p:spTree>
    <p:extLst>
      <p:ext uri="{BB962C8B-B14F-4D97-AF65-F5344CB8AC3E}">
        <p14:creationId xmlns:p14="http://schemas.microsoft.com/office/powerpoint/2010/main" val="25378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95456" cy="2362196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ЭРУДИРОВАННЫЙ</a:t>
            </a:r>
            <a:br>
              <a:rPr lang="ru-RU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тур</a:t>
            </a:r>
            <a:endParaRPr lang="ru-RU" b="1" spc="0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03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Прибор для </a:t>
            </a:r>
          </a:p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измерения углов?</a:t>
            </a:r>
          </a:p>
        </p:txBody>
      </p:sp>
    </p:spTree>
    <p:extLst>
      <p:ext uri="{BB962C8B-B14F-4D97-AF65-F5344CB8AC3E}">
        <p14:creationId xmlns:p14="http://schemas.microsoft.com/office/powerpoint/2010/main" val="352513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Наименьшее простое число? </a:t>
            </a:r>
          </a:p>
        </p:txBody>
      </p:sp>
    </p:spTree>
    <p:extLst>
      <p:ext uri="{BB962C8B-B14F-4D97-AF65-F5344CB8AC3E}">
        <p14:creationId xmlns:p14="http://schemas.microsoft.com/office/powerpoint/2010/main" val="324187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Прямоугольник, у которого все стороны равны?</a:t>
            </a:r>
          </a:p>
        </p:txBody>
      </p:sp>
    </p:spTree>
    <p:extLst>
      <p:ext uri="{BB962C8B-B14F-4D97-AF65-F5344CB8AC3E}">
        <p14:creationId xmlns:p14="http://schemas.microsoft.com/office/powerpoint/2010/main" val="160238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Угол, меньше прямого?</a:t>
            </a:r>
          </a:p>
        </p:txBody>
      </p:sp>
    </p:spTree>
    <p:extLst>
      <p:ext uri="{BB962C8B-B14F-4D97-AF65-F5344CB8AC3E}">
        <p14:creationId xmlns:p14="http://schemas.microsoft.com/office/powerpoint/2010/main" val="146723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Направленный отрезок?</a:t>
            </a:r>
          </a:p>
        </p:txBody>
      </p:sp>
    </p:spTree>
    <p:extLst>
      <p:ext uri="{BB962C8B-B14F-4D97-AF65-F5344CB8AC3E}">
        <p14:creationId xmlns:p14="http://schemas.microsoft.com/office/powerpoint/2010/main" val="71902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Самая большая хорда окружности?</a:t>
            </a:r>
          </a:p>
        </p:txBody>
      </p:sp>
    </p:spTree>
    <p:extLst>
      <p:ext uri="{BB962C8B-B14F-4D97-AF65-F5344CB8AC3E}">
        <p14:creationId xmlns:p14="http://schemas.microsoft.com/office/powerpoint/2010/main" val="426386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Когда произведение равно 0?</a:t>
            </a:r>
          </a:p>
        </p:txBody>
      </p:sp>
    </p:spTree>
    <p:extLst>
      <p:ext uri="{BB962C8B-B14F-4D97-AF65-F5344CB8AC3E}">
        <p14:creationId xmlns:p14="http://schemas.microsoft.com/office/powerpoint/2010/main" val="298401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Величина развёрнутого угла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2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 Цифровая оценка успехов?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1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САМЫЙ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ЭРУДИРОВАННЫЙ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тур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9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Назовите страну-родину арабских цифр, при помощи которых ведётся современная запись чисел:</a:t>
            </a:r>
            <a:b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1.Индия</a:t>
            </a:r>
            <a:b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Россия</a:t>
            </a:r>
            <a:b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Греция </a:t>
            </a:r>
            <a:b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spc="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Германия</a:t>
            </a:r>
            <a:endParaRPr lang="ru-RU" sz="4400" b="1" spc="0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2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У арфы их четыре, у гитары шесть и у домбры тоже шесть.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чём идёт речь?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3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Что за семь братьев годами равные, именами разные?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4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Тройка лошадей бежит со скоростью 24 км/ч. С какой скоростью бежит каждая лошадь?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5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04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В салоне самолета ряды пассажирских сидений имеют номера от 1 до 25, но номер 13 пропущен. В пятнадцатом ряду только 4 места, а во всех остальных по 6 мест. 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всего пассажирских мест в салоне?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7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Какое число получится, если перемножить все цифры на цифровой клавиатуре телефона? </a:t>
            </a:r>
            <a:endParaRPr lang="ru-RU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Где можно прибавить 2 к 11 и получить 1</a:t>
            </a:r>
            <a:r>
              <a:rPr lang="ru-RU" dirty="0" smtClean="0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37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Что тяжелее — килограмм железа или килограмм пуха?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02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Когда Джону было шесть лет, он забил гвоздь в свое любимое дерево, чтобы отметить свой рост. Десять лет спустя, в возрасте шестнадцати лет, Джон вернулся, чтобы посмотреть, насколько выше был гвоздь. </a:t>
            </a:r>
          </a:p>
          <a:p>
            <a:pPr algn="ct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 бы дерево каждый год росло на пять сантиметров, насколько выше был бы гвоздь? 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3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Два мальчика играли в шашки 2 часа. Сколько времени играл каждый мальчик?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Мужчина умирает от старости в свой 25-й день рождения. 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это возможно?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4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9133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Как иначе называется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квадратный корень?</a:t>
            </a:r>
          </a:p>
          <a:p>
            <a:pPr algn="ctr"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Модуль;</a:t>
            </a:r>
          </a:p>
          <a:p>
            <a:pPr lvl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Интеграл;</a:t>
            </a:r>
          </a:p>
          <a:p>
            <a:pPr lvl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Либерал;</a:t>
            </a:r>
          </a:p>
          <a:p>
            <a:pPr lvl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Радикал;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94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Если на каждый цветок сядет по одной пчеле, то одна пчела останется без цветка, а если на каждый цветок сядет по 2 пчелы, то один цветок останется без пчелы.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цветков и пчел?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2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У вас 4 яблока, 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 убираете 3. </a:t>
            </a:r>
          </a:p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у вас останется?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1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 Если вы покупаете петуха для несения яиц и рассчитываете получать по три яйца каждый день на завтрак, сколько яиц у вас будет через три недели?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0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14. 6 человек построили сарай за 9 часов. За какое время построят этот же сарай 12 строителей?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5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 Анна написала все числа от 300 до 400 на листе бумаги. 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раз она написала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цифру 3?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2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ЭРУДИРОВАННЫЙ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тур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89825"/>
      </p:ext>
    </p:extLst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Н Е Ы Л У Т А С О В Р К Г Ч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02470"/>
      </p:ext>
    </p:extLst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80920" cy="147002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САМЫЙ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ЭРУДИРОВАННЫЙ</a:t>
            </a:r>
            <a:b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тур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4134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Построить точки по координатам, последовательно соединив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линиями: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(2;5), (4;3), (3;3), (5;1),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(3;1), (6;-1), (-2;-1),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(1;1), (-1;1), (1;3), (0;3), (2;5)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1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691336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Кому принадлежат слова: «Математику уже затем учить надо, что она ум в порядок приводит»?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С. Есенину;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А. Пушкину;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М. Ломоносову;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П. Чебышеву;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6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4732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Найдите натуральный корень уравнения 2х²=2х.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0;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1;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2;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-1;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8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3535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На лесопильном заводе каждую минуту машина отпиливает от бревна кусок 1 метр. Через сколько минут машина распилит бревно в 6 метров?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5 минут;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6 минут;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12 минут;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2 минуты;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80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47531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Сколько нулей в квадриллионе?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6;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12;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15;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7;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02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4732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Сколько натуральных чисел заключено между числами 300 и 700?</a:t>
            </a:r>
          </a:p>
          <a:p>
            <a:pPr lvl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399;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400;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401;</a:t>
            </a:r>
          </a:p>
          <a:p>
            <a:pPr lvl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398;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79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705</Words>
  <Application>Microsoft Office PowerPoint</Application>
  <PresentationFormat>Экран (4:3)</PresentationFormat>
  <Paragraphs>122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Arial</vt:lpstr>
      <vt:lpstr>Calibri</vt:lpstr>
      <vt:lpstr>Times New Roman</vt:lpstr>
      <vt:lpstr>Тема Office</vt:lpstr>
      <vt:lpstr>САМЫЙ ЭРУДИРОВАННЫЙ</vt:lpstr>
      <vt:lpstr>САМЫЙ ЭРУДИРОВАННЫЙ 1 тур</vt:lpstr>
      <vt:lpstr>1. Назовите страну-родину арабских цифр, при помощи которых ведётся современная запись чисел: 1.Индия 2. Россия 3. Греция  4. Германия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САМЫЙ ЭРУДИРОВАННЫЙ 2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САМЫЙ ЭРУДИРОВАННЫЙ 3 тур</vt:lpstr>
      <vt:lpstr>1. У арфы их четыре, у гитары шесть и у домбры тоже шесть.  О чём идёт речь?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САМЫЙ ЭРУДИРОВАННЫЙ 4 тур</vt:lpstr>
      <vt:lpstr>Презентация PowerPoint</vt:lpstr>
      <vt:lpstr>САМЫЙ ЭРУДИРОВАННЫЙ 5 тур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ЭРУДИРОВАННЫЙ</dc:title>
  <dc:creator>Кабинет 15</dc:creator>
  <cp:lastModifiedBy>School8</cp:lastModifiedBy>
  <cp:revision>2</cp:revision>
  <dcterms:created xsi:type="dcterms:W3CDTF">2022-12-20T23:22:37Z</dcterms:created>
  <dcterms:modified xsi:type="dcterms:W3CDTF">2023-11-24T01:38:54Z</dcterms:modified>
</cp:coreProperties>
</file>