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864" y="204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56C93-D8D2-43FF-913A-5D5634D599EB}" type="datetimeFigureOut">
              <a:rPr lang="ru-RU" smtClean="0"/>
              <a:pPr/>
              <a:t>02.12.2023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458A-1A37-4E24-ACEE-D1B3F0FCB9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56C93-D8D2-43FF-913A-5D5634D599EB}" type="datetimeFigureOut">
              <a:rPr lang="ru-RU" smtClean="0"/>
              <a:pPr/>
              <a:t>02.12.2023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458A-1A37-4E24-ACEE-D1B3F0FCB9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56C93-D8D2-43FF-913A-5D5634D599EB}" type="datetimeFigureOut">
              <a:rPr lang="ru-RU" smtClean="0"/>
              <a:pPr/>
              <a:t>02.12.2023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458A-1A37-4E24-ACEE-D1B3F0FCB9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56C93-D8D2-43FF-913A-5D5634D599EB}" type="datetimeFigureOut">
              <a:rPr lang="ru-RU" smtClean="0"/>
              <a:pPr/>
              <a:t>02.12.2023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458A-1A37-4E24-ACEE-D1B3F0FCB9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56C93-D8D2-43FF-913A-5D5634D599EB}" type="datetimeFigureOut">
              <a:rPr lang="ru-RU" smtClean="0"/>
              <a:pPr/>
              <a:t>02.12.2023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458A-1A37-4E24-ACEE-D1B3F0FCB9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56C93-D8D2-43FF-913A-5D5634D599EB}" type="datetimeFigureOut">
              <a:rPr lang="ru-RU" smtClean="0"/>
              <a:pPr/>
              <a:t>02.12.2023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458A-1A37-4E24-ACEE-D1B3F0FCB9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56C93-D8D2-43FF-913A-5D5634D599EB}" type="datetimeFigureOut">
              <a:rPr lang="ru-RU" smtClean="0"/>
              <a:pPr/>
              <a:t>02.12.2023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458A-1A37-4E24-ACEE-D1B3F0FCB9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56C93-D8D2-43FF-913A-5D5634D599EB}" type="datetimeFigureOut">
              <a:rPr lang="ru-RU" smtClean="0"/>
              <a:pPr/>
              <a:t>02.12.2023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458A-1A37-4E24-ACEE-D1B3F0FCB9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56C93-D8D2-43FF-913A-5D5634D599EB}" type="datetimeFigureOut">
              <a:rPr lang="ru-RU" smtClean="0"/>
              <a:pPr/>
              <a:t>02.12.2023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458A-1A37-4E24-ACEE-D1B3F0FCB9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56C93-D8D2-43FF-913A-5D5634D599EB}" type="datetimeFigureOut">
              <a:rPr lang="ru-RU" smtClean="0"/>
              <a:pPr/>
              <a:t>02.12.2023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458A-1A37-4E24-ACEE-D1B3F0FCB9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56C93-D8D2-43FF-913A-5D5634D599EB}" type="datetimeFigureOut">
              <a:rPr lang="ru-RU" smtClean="0"/>
              <a:pPr/>
              <a:t>02.12.2023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458A-1A37-4E24-ACEE-D1B3F0FCB9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56C93-D8D2-43FF-913A-5D5634D599EB}" type="datetimeFigureOut">
              <a:rPr lang="ru-RU" smtClean="0"/>
              <a:pPr/>
              <a:t>02.12.2023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1458A-1A37-4E24-ACEE-D1B3F0FCB9C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38092" y="0"/>
            <a:ext cx="28812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МАДОУ ЦРР «Детский сад № 88 «Антошка»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hotpng.com (85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7578" y="-285776"/>
            <a:ext cx="2428892" cy="24288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6654" y="2857496"/>
            <a:ext cx="2786082" cy="187743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«Экологическое воспитание дошкольников в семье»</a:t>
            </a:r>
            <a:endParaRPr lang="ru-RU" sz="24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sz="20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6654" y="4572008"/>
            <a:ext cx="2857520" cy="114300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«Воду мы начинаем ценить не раньше того, как высыхает колодец</a:t>
            </a: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» </a:t>
            </a:r>
          </a:p>
          <a:p>
            <a:pPr algn="ctr"/>
            <a:r>
              <a:rPr lang="ru-RU" sz="1400" dirty="0" smtClean="0">
                <a:latin typeface="Candara" pitchFamily="34" charset="0"/>
              </a:rPr>
              <a:t>Томас </a:t>
            </a:r>
            <a:r>
              <a:rPr lang="ru-RU" sz="1400" dirty="0">
                <a:latin typeface="Candara" pitchFamily="34" charset="0"/>
              </a:rPr>
              <a:t>Фуллер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6654" y="6286520"/>
            <a:ext cx="29289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Подготовила: воспитатель</a:t>
            </a:r>
          </a:p>
          <a:p>
            <a:r>
              <a:rPr lang="ru-RU" dirty="0" smtClean="0"/>
              <a:t>Глебова Мария Андреевна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309926" y="142852"/>
            <a:ext cx="314327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/>
              <a:t> </a:t>
            </a:r>
            <a:endParaRPr lang="ru-RU" sz="1400" dirty="0"/>
          </a:p>
          <a:p>
            <a:r>
              <a:rPr lang="ru-RU" sz="1400" dirty="0"/>
              <a:t> </a:t>
            </a:r>
          </a:p>
          <a:p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М. Д. Перина «Живая вода»Е.Благинина«Снег»</a:t>
            </a:r>
          </a:p>
          <a:p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И.Бунин «Льет дождь, холодный, точно лед» </a:t>
            </a:r>
          </a:p>
          <a:p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Т.Новицкая «Белый снег пушистый» </a:t>
            </a:r>
          </a:p>
          <a:p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Н. Абрамцева «Сказка о тумане» А.Мельников «Художник картину всю ночь рисовал»</a:t>
            </a:r>
          </a:p>
          <a:p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Л. Квитко «Корова в тумане»</a:t>
            </a:r>
          </a:p>
          <a:p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Н. Болтачёва «Сказка о круговороте воды»</a:t>
            </a:r>
          </a:p>
          <a:p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В.Орлов «Ты скажи мне, реченька лесная»</a:t>
            </a:r>
          </a:p>
          <a:p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С.Сахаров «Кто в море живёт?»</a:t>
            </a:r>
          </a:p>
          <a:p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Г.Люшина «Капелька»</a:t>
            </a:r>
          </a:p>
          <a:p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Б.Заходер «Что случилось с рекой?»,</a:t>
            </a:r>
          </a:p>
          <a:p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«Кот и Кит»</a:t>
            </a:r>
          </a:p>
          <a:p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Н.Рыжова«Жила – была река»</a:t>
            </a:r>
          </a:p>
          <a:p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«Два ручья», «Вы слыхали о воде?»</a:t>
            </a:r>
          </a:p>
          <a:p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Э.Мошковская «Речка»                           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381364" y="142852"/>
            <a:ext cx="2643206" cy="50004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>
                <a:latin typeface="Times New Roman" pitchFamily="18" charset="0"/>
                <a:cs typeface="Times New Roman" pitchFamily="18" charset="0"/>
              </a:rPr>
              <a:t>Советуем прочитать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блако 11"/>
          <p:cNvSpPr/>
          <p:nvPr/>
        </p:nvSpPr>
        <p:spPr>
          <a:xfrm>
            <a:off x="3452802" y="5000636"/>
            <a:ext cx="3000396" cy="1500198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667116" y="5214950"/>
            <a:ext cx="26432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Candara" pitchFamily="34" charset="0"/>
              </a:rPr>
              <a:t>Вода – это символ жизни, который необходим всем живым организмам  Земли.</a:t>
            </a:r>
          </a:p>
          <a:p>
            <a:endParaRPr lang="ru-RU" dirty="0"/>
          </a:p>
        </p:txBody>
      </p:sp>
      <p:pic>
        <p:nvPicPr>
          <p:cNvPr id="14" name="Рисунок 13" descr="hotpng.com (86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8092" y="428604"/>
            <a:ext cx="2571744" cy="2571744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6953264" y="1857364"/>
            <a:ext cx="2786082" cy="8572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 smtClean="0"/>
          </a:p>
          <a:p>
            <a:pPr algn="ctr"/>
            <a:r>
              <a:rPr lang="ru-RU" sz="1400" dirty="0" smtClean="0"/>
              <a:t>ЦЕЛЬ : </a:t>
            </a:r>
            <a:r>
              <a:rPr lang="ru-RU" sz="1400" dirty="0"/>
              <a:t>закрепление знаний детей о воде, её свойствах, состояниях. </a:t>
            </a:r>
          </a:p>
          <a:p>
            <a:pPr algn="ctr"/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6881826" y="2857496"/>
            <a:ext cx="285752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ЗАДАЧИ</a:t>
            </a:r>
          </a:p>
          <a:p>
            <a:pPr algn="ctr"/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just">
              <a:buFontTx/>
              <a:buChar char="-"/>
            </a:pP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Познакомить 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детей среднего дошкольного возраста с водой, ее значением и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свойствами.</a:t>
            </a:r>
          </a:p>
          <a:p>
            <a:pPr algn="just">
              <a:buFontTx/>
              <a:buChar char="-"/>
            </a:pPr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just">
              <a:buFontTx/>
              <a:buChar char="-"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Развивать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наблюдательность с помощью игр с водой. </a:t>
            </a:r>
            <a:endPara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just">
              <a:buFontTx/>
              <a:buChar char="-"/>
            </a:pPr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just">
              <a:buFontTx/>
              <a:buChar char="-"/>
            </a:pP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Поощрять 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проявление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инициа-тивы 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и любознательности с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це-лью 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получения новых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знаний.</a:t>
            </a:r>
          </a:p>
          <a:p>
            <a:pPr algn="just">
              <a:buFontTx/>
              <a:buChar char="-"/>
            </a:pPr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just">
              <a:buFontTx/>
              <a:buChar char="-"/>
            </a:pP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Закладывать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основы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экологи-ческой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культуры личности, воспитывать бережное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отно-шение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к воде.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116</Words>
  <Application>Microsoft Office PowerPoint</Application>
  <PresentationFormat>Лист A4 (210x297 мм)</PresentationFormat>
  <Paragraphs>35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Пользователь Windows</cp:lastModifiedBy>
  <cp:revision>4</cp:revision>
  <dcterms:created xsi:type="dcterms:W3CDTF">2020-09-21T12:15:39Z</dcterms:created>
  <dcterms:modified xsi:type="dcterms:W3CDTF">2023-12-02T11:48:02Z</dcterms:modified>
</cp:coreProperties>
</file>