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5" r:id="rId2"/>
    <p:sldId id="288" r:id="rId3"/>
    <p:sldId id="290" r:id="rId4"/>
    <p:sldId id="293" r:id="rId5"/>
    <p:sldId id="292" r:id="rId6"/>
    <p:sldId id="295" r:id="rId7"/>
    <p:sldId id="294" r:id="rId8"/>
    <p:sldId id="296" r:id="rId9"/>
    <p:sldId id="297" r:id="rId10"/>
    <p:sldId id="298" r:id="rId11"/>
    <p:sldId id="299" r:id="rId12"/>
    <p:sldId id="300" r:id="rId13"/>
    <p:sldId id="301" r:id="rId14"/>
    <p:sldId id="316" r:id="rId15"/>
    <p:sldId id="302" r:id="rId16"/>
    <p:sldId id="317" r:id="rId17"/>
    <p:sldId id="318" r:id="rId18"/>
    <p:sldId id="315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3" r:id="rId27"/>
    <p:sldId id="31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2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5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1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6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6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5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6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85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1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1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70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86895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как способ формирования математической грамотности.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99100" y="3759200"/>
            <a:ext cx="6070600" cy="2692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учитель математики МБОУ «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Усть-Нерская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гимназия» Попова Ирина Борисовна.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582" y="2832100"/>
            <a:ext cx="3943063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299" y="738978"/>
            <a:ext cx="5308601" cy="5357022"/>
          </a:xfrm>
        </p:spPr>
        <p:txBody>
          <a:bodyPr/>
          <a:lstStyle/>
          <a:p>
            <a:pPr lvl="0" indent="540385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учителем математики, стоит проблема формирования функциональной грамотности на уроках математики. Научиться действовать ученик может только в процессе самого действия. Своим ученикам я стараюсь давать не только знания, но 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делаю многое для того, чтобы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их применять полученные знания на практике, ведь у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роки математики являются весьма благодатной почвой для проведения математических исследований и воплощения проектных и исследовательских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идей.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710" y="552101"/>
            <a:ext cx="4323390" cy="33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299" y="738978"/>
            <a:ext cx="5308601" cy="5357022"/>
          </a:xfrm>
        </p:spPr>
        <p:txBody>
          <a:bodyPr/>
          <a:lstStyle/>
          <a:p>
            <a:pPr lvl="0" indent="540385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изучая с пятиклассниками тему «Площади», мы часто затрагиваем тему ремонта и соответствующих расчетов. А изучая с восьмыми классами тему «Подобие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можно сделать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по практическому применению подобия (измеряем высоту школы, столба, дерева различными методами), или исследовательские работы о том, как подобие применяли люди разных эпох в разных сферах своей деятельности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же расскажу о том, какие задачи по математической грамотности мы решаем с учениками 7 класса и как к этому готовимся с помощью индивидуальных проектов. 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710" y="552101"/>
            <a:ext cx="4323390" cy="33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299" y="738978"/>
            <a:ext cx="6486526" cy="5357022"/>
          </a:xfrm>
        </p:spPr>
        <p:txBody>
          <a:bodyPr/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Примерно 1  раз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месяц мы рассматриваем на уроках математики задачи по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математической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грамотности. Задачи я беру из сборника Т. Ф. Сергеевой «Математика на каждый день. Тренажер по функциональной грамотности» и пособия по развитию функциональной грамотности, выпущенного авторским коллективом под руководством Т.А. Трофимовой.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 в этих сборниках достаточное количество. Но прежде, чем рассматривать какую-то задачу, 1-2-м ученикам класса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предварительно, 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2-3 недели дается задание выполнить мини-проект по теме той задачи, которую мы предполагаем решать.</a:t>
            </a:r>
          </a:p>
        </p:txBody>
      </p:sp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988" y="0"/>
            <a:ext cx="2519362" cy="3543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 t="12222" r="9737" b="16852"/>
          <a:stretch/>
        </p:blipFill>
        <p:spPr>
          <a:xfrm>
            <a:off x="8124825" y="3213100"/>
            <a:ext cx="239821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299" y="738978"/>
            <a:ext cx="6486526" cy="5357022"/>
          </a:xfrm>
        </p:spPr>
        <p:txBody>
          <a:bodyPr/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Темы я планирую на весь год,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т.е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примерно  9 тем на учебный год. Стараюсь распределить темы по интересам детей. Например, если ученик посещает библиотеку, ему можно сделать мини-проект именно по этой теме «Библиотека». Некоторых детей родители привлекают к ремонту  в квартире,  значит им близка будет тема «Ремонт в квартире». Также можно предложить детям мини-проекты по темам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«Покупки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магазине», «Здоровое питание»,  «Телефон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«Путешествие», 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«Новогодний сладкий подарок», «Потребление воды»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988" y="0"/>
            <a:ext cx="2519362" cy="3543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 t="12222" r="9737" b="16852"/>
          <a:stretch/>
        </p:blipFill>
        <p:spPr>
          <a:xfrm>
            <a:off x="8124825" y="3213100"/>
            <a:ext cx="239821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7100" y="1130300"/>
            <a:ext cx="9067800" cy="483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Одна из задач по математической грамотности, которую мы рассматривали с детьми в данном учебном году – это задача по теме «Семейный бюджет». Задача была взята из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пособия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развитию функциональной грамотности, выпущенного авторским коллективом под руководством Т.А. Трофимовой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В задаче 4 вопроса: 1 вопрос базового уровня, остальные три вопроса повышенного уровня.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27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298" y="738978"/>
            <a:ext cx="9766301" cy="5357022"/>
          </a:xfrm>
        </p:spPr>
        <p:txBody>
          <a:bodyPr/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«СЕМЕЙНЫЙ БЮДЖЕТ».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режде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чем решать задачу по математической грамотности  в 7-м классе по теме «Семейный бюджет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», 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два ученика класса приготовили свои мини-проекты о распределении бюджета в их семьях. После представленных проектов, детям значительно проще решить предложенную  задачу.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выполнения мини-проекта детям заранее даются некоторые вопросы, которые ребенок рассматривает в проекте. Эти вопросы похожи на вопросы из рассматриваемой задачи по математической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грамотности.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0" y="3261186"/>
            <a:ext cx="4814624" cy="31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БЮДЖЕТ».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5000" y="1231900"/>
            <a:ext cx="8877300" cy="1485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Два ученика, приготовившие мини-проекты, рассказали о примерных доходах и расходах в своих семьях. Обе семьи выезжали летом 2023года в отпуск на личном автотранспорте из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п.Усть-Нера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г. Новосибирск и Благовещенск. Акцент был сделан еще и на том,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ватило ли дохода семьям за прошедший год, чтобы съездить в отпуск.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untitled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813269"/>
            <a:ext cx="5835650" cy="35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:\DCIM\187___06\IMG_075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b="8024"/>
          <a:stretch/>
        </p:blipFill>
        <p:spPr bwMode="auto">
          <a:xfrm>
            <a:off x="7966076" y="3675095"/>
            <a:ext cx="3492500" cy="2144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640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БЮДЖЕТ».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58950" y="984469"/>
            <a:ext cx="9699626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одного ученика семья многодетная, трое детей. Кроме заработной платы родителей, есть еще доход от индивидуальной деятельности. В этой семье получается отложить некоторую сумму на отдых. А вот во второй семье, несмотря на то, что работают оба родителя и в семье всего двое детей, для поездки в отпуск родителям пришлось брать небольшой заем, так как  много средств уходит на медицинское обслуживание (болеет сестра) </a:t>
            </a:r>
          </a:p>
        </p:txBody>
      </p:sp>
      <p:pic>
        <p:nvPicPr>
          <p:cNvPr id="4" name="Рисунок 3" descr="untitled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813269"/>
            <a:ext cx="5835650" cy="35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L:\DCIM\187___06\IMG_07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956" r="-79" b="7389"/>
          <a:stretch/>
        </p:blipFill>
        <p:spPr bwMode="auto">
          <a:xfrm>
            <a:off x="7772401" y="3327400"/>
            <a:ext cx="3686175" cy="2825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414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77900" y="536545"/>
            <a:ext cx="7526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9800" y="1270000"/>
            <a:ext cx="8712200" cy="459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дети представили свои проекты, ребятам было легче решать задачу по математической грамотности по теме «Семейный бюджет».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387" y="522287"/>
            <a:ext cx="4623574" cy="15097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03" y="2032000"/>
            <a:ext cx="10538793" cy="29560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72" y="5134295"/>
            <a:ext cx="10615828" cy="93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927100"/>
            <a:ext cx="5930900" cy="5041900"/>
          </a:xfrm>
        </p:spPr>
        <p:txBody>
          <a:bodyPr/>
          <a:lstStyle/>
          <a:p>
            <a:pPr lvl="0" algn="r" eaLnBrk="1" fontAlgn="auto" hangingPunct="1">
              <a:spcBef>
                <a:spcPts val="0"/>
              </a:spcBef>
              <a:spcAft>
                <a:spcPts val="610"/>
              </a:spcAft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Детей надо учить тому, что пригодится им, когда они вырастут.</a:t>
            </a:r>
            <a:b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Аристипп Киренский, древнегреческий философ, ученик Сократа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999" y="482600"/>
            <a:ext cx="3368675" cy="40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554038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БЮДЖЕТ»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524" y="1387690"/>
            <a:ext cx="9937611" cy="40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227138"/>
            <a:ext cx="7754897" cy="505696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401638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БЮДЖЕТ»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401638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БЮДЖЕТ»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29" y="1544638"/>
            <a:ext cx="8555996" cy="30321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7527" y="4576763"/>
            <a:ext cx="8890000" cy="149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определяют типы расходов семьи - на продовольственные товары, на непродовольственные товары, аренда жилья, транспорт и др. Считают, что расходы семьи составляют 100%. Значит, семья может исчерпать свои средства еще до поступления новых доходов.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401638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БЮДЖЕТ»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707" y="1735138"/>
            <a:ext cx="8789694" cy="27606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12707" y="4305300"/>
            <a:ext cx="8470900" cy="194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как семья тратит все доходы, то чтобы летом съездить в отпуск, нужно либо найти дополнительную работу, либо уменьшить траты на какие-то нужды. Допустим, можно покупать более дешевые продукты или вместо того, чтобы ездить на транспорте, ходить на работу пешком или ездить на велосипеде.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401638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БЮДЖЕТ»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132974"/>
            <a:ext cx="6323202" cy="51535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65401" y="1132974"/>
            <a:ext cx="3136899" cy="518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Дети предполагают, что можно сократить расходы на питание, исключив вредные продукты (чипсы, газировку 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на развлечения и на транспорт. Таким образом, можно набрать необходимые 10%.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401638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БЮДЖЕТ»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67732"/>
            <a:ext cx="8861004" cy="40837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43100" y="3771900"/>
            <a:ext cx="8750300" cy="1968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считают, что весь доход семьи(37тысяч +28тысяч)*12 составляет 780 тысяч . Находят 10% от этой суммы. Это составит 78тысяч рублей в год. 78+30= 108 тысяч. Если брать путевку за 120 рублей, то необходимо взять кредит на сумму 12 тысяч рублей.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401638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8300" y="1339802"/>
            <a:ext cx="9715500" cy="524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Конечно, проектная деятельность с любым ребенком требует больших усилий, знаний и времени. Детей приходится подталкивать, напоминать, где-то помогать. Но в любом случае, мини-проекты, которые выполняют дети, служат не только развитию речи, памяти, мышления учеников. Они  способствуют повышению математической культуры учеников, развивают математическую грамотность, способность ориентироваться в жизни, выстраивать более рационально и правильно свой жизненный путь </a:t>
            </a:r>
          </a:p>
          <a:p>
            <a:pPr lvl="0" indent="540385" algn="just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Таким образом, проектно-исследовательская деятельность – это отличный инструмент для развития функциональной грамотности школьников, их творческих способностей, совершенствования таких качеств, как самостоятельность, оригинальность мышления, независимость. Кроме того, через проектную деятельность происходит формирование и развитие личностных качеств ребёнка – умение достигать поставленной цели, сотрудничать и быть полноправным членом коллектива.</a:t>
            </a:r>
          </a:p>
          <a:p>
            <a:pPr marL="0" marR="0" lvl="0" indent="54038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401638"/>
            <a:ext cx="10972800" cy="1143000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5300" y="571500"/>
            <a:ext cx="8636000" cy="233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Всем успехов в решении задач по математической грамотности.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910" y="3078162"/>
            <a:ext cx="3653993" cy="30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400" y="908050"/>
            <a:ext cx="5930900" cy="5041900"/>
          </a:xfrm>
        </p:spPr>
        <p:txBody>
          <a:bodyPr/>
          <a:lstStyle/>
          <a:p>
            <a:pPr lvl="0" indent="540385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Происходящие изменения в современном обществе предъявляют совершенно новые требования к уровню образованности и личности выпускника. Современному обществу нужен человек, который сумеет самостоятельно мыслить, ставить перед собой социально значимые задачи, проектировать пути их решения, прогнозировать результаты, создавать условия для их достижения и быть открытыми для новых контактов и культурных связей.</a:t>
            </a:r>
            <a:endParaRPr lang="ru-RU" sz="2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1651" t="3041" r="-1"/>
          <a:stretch/>
        </p:blipFill>
        <p:spPr>
          <a:xfrm>
            <a:off x="7666001" y="819150"/>
            <a:ext cx="3746073" cy="29400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80300" y="3924300"/>
            <a:ext cx="3931774" cy="226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связи с этим одним из ключевых направлений является формирование функциональной, в частности, математической, грамотности.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7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166" y="565150"/>
            <a:ext cx="5292500" cy="5340350"/>
          </a:xfrm>
        </p:spPr>
        <p:txBody>
          <a:bodyPr/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«Наши граждане должны быть готовы к тому, чтобы постоянно овладевать навыками работы на самом передовом оборудовании и самом современном производстве. Необходимо также уделять большое внимание функциональной грамотности наших детей, в целом всего подрастающего поколения. Это важно, чтобы наши дети были адаптированы к современной жизни.»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Министр просвещения РФ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              С.С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Кравцов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666" y="565150"/>
            <a:ext cx="4636451" cy="36591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75500" y="4356100"/>
            <a:ext cx="43434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задача учителей-предметников – это формирование у наших учеников математической грамотности.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0" y="565150"/>
            <a:ext cx="5969000" cy="5886450"/>
          </a:xfrm>
        </p:spPr>
        <p:txBody>
          <a:bodyPr/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роблема </a:t>
            </a:r>
            <a: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формирования математической грамотности стоит достаточно остро перед каждым учителем-предметником.</a:t>
            </a:r>
            <a:b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ля </a:t>
            </a:r>
            <a: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решения проблемы математической грамотности следует научить детей</a:t>
            </a:r>
            <a:b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смотреть на мир сквозь «математические очки</a:t>
            </a:r>
            <a:r>
              <a:rPr lang="ru-RU" sz="2000" b="1" dirty="0" smtClean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», раскладывать </a:t>
            </a:r>
            <a: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привычные вещи и явления </a:t>
            </a:r>
            <a:r>
              <a:rPr lang="ru-RU" sz="2000" b="1" dirty="0" smtClean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математические </a:t>
            </a:r>
            <a: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составляющие.</a:t>
            </a:r>
            <a:b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Каждый учащийся должен уметь </a:t>
            </a:r>
            <a:r>
              <a:rPr lang="ru-RU" sz="2000" b="1" dirty="0" smtClean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увидеть математическую </a:t>
            </a:r>
            <a: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природу жизненной </a:t>
            </a:r>
            <a:r>
              <a:rPr lang="ru-RU" sz="2000" b="1" dirty="0" smtClean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проблемы, представленной </a:t>
            </a:r>
            <a: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контексте реального мира.</a:t>
            </a:r>
            <a:b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Уметь формулировать поставленную </a:t>
            </a:r>
            <a:r>
              <a:rPr lang="ru-RU" sz="2000" b="1" dirty="0" smtClean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проблему на </a:t>
            </a:r>
            <a:r>
              <a:rPr lang="ru-RU" sz="2000" b="1" dirty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языке математики, применять известные математические понятия, процедуры, рассуждения, интерпретировать и оценивать математические </a:t>
            </a:r>
            <a:r>
              <a:rPr lang="ru-RU" sz="2000" b="1" dirty="0" smtClean="0">
                <a:solidFill>
                  <a:srgbClr val="241F1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98" y="784224"/>
            <a:ext cx="4132517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026" y="565150"/>
            <a:ext cx="5969000" cy="5886450"/>
          </a:xfrm>
        </p:spPr>
        <p:txBody>
          <a:bodyPr/>
          <a:lstStyle/>
          <a:p>
            <a:pPr lvl="0" indent="540385"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Ведущие качества, которыми должны овладеть обучающиеся XXI века, – коммуникация, кооперация, креативность и критическое мышление. Данная концепция «4К» напрямую пересекается с понятием «функциональная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математическая грамотность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поскольку «функционально грамотный человек», согласно определению А. А. Леонтьева, – это человек, который способен использовать все постоянно приобретаемые в течение жизни знания, умения и навыки для решения максимально широкого диапазона жизненных задач в различных сферах человеческой деятельности,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общения и социальных отношений»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026" y="565150"/>
            <a:ext cx="3877443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400" y="605869"/>
            <a:ext cx="5969000" cy="5886450"/>
          </a:xfrm>
        </p:spPr>
        <p:txBody>
          <a:bodyPr/>
          <a:lstStyle/>
          <a:p>
            <a:pPr lvl="0" indent="540385"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не ставит перед собой цель в проверке заученного материала  по математике.  Ведь ни для кого не секрет, что математика – это сложный предмет, который требует плодотворного труда. Математику нельзя выучить (зазубрить), ее надо понять! А как понять предмет, если он кажется ученику скучным, а уроки однообразными? Вот здесь и нужна педагогическая находчивость, которая имеет одну цель – заинтересовать. Проявление интереса к предмету можно добиться путем применения различных технологий в обучении, а среди них весомое место для достижения всех компетенций принадлежит методу проектов.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299" t="5307"/>
          <a:stretch/>
        </p:blipFill>
        <p:spPr>
          <a:xfrm>
            <a:off x="7353300" y="711200"/>
            <a:ext cx="4248150" cy="26057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026" y="3549094"/>
            <a:ext cx="3759200" cy="26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0" y="609600"/>
            <a:ext cx="10012492" cy="2184400"/>
          </a:xfrm>
        </p:spPr>
        <p:txBody>
          <a:bodyPr/>
          <a:lstStyle/>
          <a:p>
            <a:pPr lvl="0" indent="540385"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через создание проектов и проведение исследований возможно формировать такие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результаты, как умение создавать обобщения, классифицировать, делать выводы; самостоятельно определять цели своего обучения, ставить и формулировать задачи; самостоятельно планировать пути достижения целей, осознанно выбирать эффективные пути решения задач; владеть основами самоконтроля, самооценки.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294" y="2829721"/>
            <a:ext cx="4204172" cy="24280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8800" y="2829720"/>
            <a:ext cx="5386974" cy="353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Проектная  деятельность – это способ достижения дидактической цели через детальную работу над поставленной проблемой, способность использовать приобретаемые знания, умения и навыки для решения практических задач. Вследствие чего формируются навыки функциональной. В частности, математической грамотности.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299" y="738978"/>
            <a:ext cx="5308601" cy="5357022"/>
          </a:xfrm>
        </p:spPr>
        <p:txBody>
          <a:bodyPr/>
          <a:lstStyle/>
          <a:p>
            <a:pPr lvl="0" indent="540385"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 исследовательская деятельность представляется особой формой учебной работы, которая формирует не только умение работать с различными источниками информации, видеть и формулировать проблему, определять задачи для решения поставленной проблемы, найти эффективные методы и способы для достижения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цели. </a:t>
            </a:r>
            <a:endParaRPr lang="ru-RU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cojo.ru/wp-content/uploads/2022/12/matematika-risunok-1.webp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6296026" cy="1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0" y="374650"/>
            <a:ext cx="4726415" cy="35877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18400" y="4051300"/>
            <a:ext cx="3949700" cy="2044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Но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самое главное, получить результат, т.е. итоговый продукт, который имеет практическое значение или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 навыки, необходимые в жизни.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304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Другая 7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1218</Words>
  <Application>Microsoft Office PowerPoint</Application>
  <PresentationFormat>Широкоэкранный</PresentationFormat>
  <Paragraphs>41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5_Тема Office</vt:lpstr>
      <vt:lpstr>Проектная деятельность как способ формирования математической грамотности.</vt:lpstr>
      <vt:lpstr>Детей надо учить тому, что пригодится им, когда они вырастут. Аристипп Киренский, древнегреческий философ, ученик Сократа </vt:lpstr>
      <vt:lpstr>Происходящие изменения в современном обществе предъявляют совершенно новые требования к уровню образованности и личности выпускника. Современному обществу нужен человек, который сумеет самостоятельно мыслить, ставить перед собой социально значимые задачи, проектировать пути их решения, прогнозировать результаты, создавать условия для их достижения и быть открытыми для новых контактов и культурных связей.</vt:lpstr>
      <vt:lpstr>«Наши граждане должны быть готовы к тому, чтобы постоянно овладевать навыками работы на самом передовом оборудовании и самом современном производстве. Необходимо также уделять большое внимание функциональной грамотности наших детей, в целом всего подрастающего поколения. Это важно, чтобы наши дети были адаптированы к современной жизни.» Министр просвещения РФ                                            С.С. Кравцов</vt:lpstr>
      <vt:lpstr>Проблема формирования математической грамотности стоит достаточно остро перед каждым учителем-предметником. Для решения проблемы математической грамотности следует научить детей смотреть на мир сквозь «математические очки», раскладывать привычные вещи и явления на математические составляющие. Каждый учащийся должен уметь увидеть математическую природу жизненной проблемы, представленной в контексте реального мира. Уметь формулировать поставленную проблему на языке математики, применять известные математические понятия, процедуры, рассуждения, интерпретировать и оценивать математические результаты. </vt:lpstr>
      <vt:lpstr>Ведущие качества, которыми должны овладеть обучающиеся XXI века, – коммуникация, кооперация, креативность и критическое мышление. Данная концепция «4К» напрямую пересекается с понятием «функциональная и математическая грамотность», поскольку «функционально грамотный человек», согласно определению А. А. Леонтьева, – это человек, который способен использовать все постоянно приобретаемые в течение жизни знания, умения и навыки для решения максимально широкого диапазона жизненных задач в различных сферах человеческой деятельности, общения и социальных отношений»  </vt:lpstr>
      <vt:lpstr>Математическая грамотность не ставит перед собой цель в проверке заученного материала  по математике.  Ведь ни для кого не секрет, что математика – это сложный предмет, который требует плодотворного труда. Математику нельзя выучить (зазубрить), ее надо понять! А как понять предмет, если он кажется ученику скучным, а уроки однообразными? Вот здесь и нужна педагогическая находчивость, которая имеет одну цель – заинтересовать. Проявление интереса к предмету можно добиться путем применения различных технологий в обучении, а среди них весомое место для достижения всех компетенций принадлежит методу проектов. </vt:lpstr>
      <vt:lpstr>Именно через создание проектов и проведение исследований возможно формировать такие метапредметные результаты, как умение создавать обобщения, классифицировать, делать выводы; самостоятельно определять цели своего обучения, ставить и формулировать задачи; самостоятельно планировать пути достижения целей, осознанно выбирать эффективные пути решения задач; владеть основами самоконтроля, самооценки. </vt:lpstr>
      <vt:lpstr>Проектная и  исследовательская деятельность представляется особой формой учебной работы, которая формирует не только умение работать с различными источниками информации, видеть и формулировать проблему, определять задачи для решения поставленной проблемы, найти эффективные методы и способы для достижения цели. </vt:lpstr>
      <vt:lpstr>Перед учителем математики, стоит проблема формирования функциональной грамотности на уроках математики. Научиться действовать ученик может только в процессе самого действия. Своим ученикам я стараюсь давать не только знания, но и делаю многое для того, чтобы научить их применять полученные знания на практике, ведь уроки математики являются весьма благодатной почвой для проведения математических исследований и воплощения проектных и исследовательских идей.. </vt:lpstr>
      <vt:lpstr>Например, изучая с пятиклассниками тему «Площади», мы часто затрагиваем тему ремонта и соответствующих расчетов. А изучая с восьмыми классами тему «Подобие», можно сделать проект по практическому применению подобия (измеряем высоту школы, столба, дерева различными методами), или исследовательские работы о том, как подобие применяли люди разных эпох в разных сферах своей деятельности... Я же расскажу о том, какие задачи по математической грамотности мы решаем с учениками 7 класса и как к этому готовимся с помощью индивидуальных проектов. </vt:lpstr>
      <vt:lpstr>  Примерно 1  раз в месяц мы рассматриваем на уроках математики задачи по математической грамотности. Задачи я беру из сборника Т. Ф. Сергеевой «Математика на каждый день. Тренажер по функциональной грамотности» и пособия по развитию функциональной грамотности, выпущенного авторским коллективом под руководством Т.А. Трофимовой. Задач в этих сборниках достаточное количество. Но прежде, чем рассматривать какую-то задачу, 1-2-м ученикам класса предварительно,  за 2-3 недели дается задание выполнить мини-проект по теме той задачи, которую мы предполагаем решать.</vt:lpstr>
      <vt:lpstr>  Темы я планирую на весь год, т.е примерно  9 тем на учебный год. Стараюсь распределить темы по интересам детей. Например, если ученик посещает библиотеку, ему можно сделать мини-проект именно по этой теме «Библиотека». Некоторых детей родители привлекают к ремонту  в квартире,  значит им близка будет тема «Ремонт в квартире». Также можно предложить детям мини-проекты по темам «Покупки в магазине», «Здоровое питание»,  «Телефон», «Путешествие»,  «Новогодний сладкий подарок», «Потребление воды»  и др </vt:lpstr>
      <vt:lpstr>Презентация PowerPoint</vt:lpstr>
      <vt:lpstr>  «СЕМЕЙНЫЙ БЮДЖЕТ». Прежде чем решать задачу по математической грамотности  в 7-м классе по теме «Семейный бюджет»,  два ученика класса приготовили свои мини-проекты о распределении бюджета в их семьях. После представленных проектов, детям значительно проще решить предложенную  задачу. Для выполнения мини-проекта детям заранее даются некоторые вопросы, которые ребенок рассматривает в проекте. Эти вопросы похожи на вопросы из рассматриваемой задачи по математической грамотности.</vt:lpstr>
      <vt:lpstr>   «СЕМЕЙНЫЙ БЮДЖЕТ». </vt:lpstr>
      <vt:lpstr>  «СЕМЕЙНЫЙ БЮДЖЕТ». </vt:lpstr>
      <vt:lpstr>Презентация PowerPoint</vt:lpstr>
      <vt:lpstr>Презентация PowerPoint</vt:lpstr>
      <vt:lpstr>«СЕМЕЙНЫЙ БЮДЖЕТ»</vt:lpstr>
      <vt:lpstr>«СЕМЕЙНЫЙ БЮДЖЕТ»</vt:lpstr>
      <vt:lpstr>«СЕМЕЙНЫЙ БЮДЖЕТ»</vt:lpstr>
      <vt:lpstr>«СЕМЕЙНЫЙ БЮДЖЕТ»</vt:lpstr>
      <vt:lpstr>«СЕМЕЙНЫЙ БЮДЖЕТ»</vt:lpstr>
      <vt:lpstr>«СЕМЕЙНЫЙ БЮДЖЕТ»</vt:lpstr>
      <vt:lpstr>Выводы.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как способ формирования математической грамотности.</dc:title>
  <dc:creator>Пользователь Windows</dc:creator>
  <cp:lastModifiedBy>Пользователь Windows</cp:lastModifiedBy>
  <cp:revision>95</cp:revision>
  <dcterms:created xsi:type="dcterms:W3CDTF">2023-10-31T12:19:34Z</dcterms:created>
  <dcterms:modified xsi:type="dcterms:W3CDTF">2024-01-05T08:46:04Z</dcterms:modified>
</cp:coreProperties>
</file>