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Заголовок">
    <p:bg>
      <p:bgPr>
        <a:solidFill>
          <a:srgbClr val="00346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Автор и дата"/>
          <p:cNvSpPr txBox="1"/>
          <p:nvPr>
            <p:ph type="body" sz="quarter" idx="21" hasCustomPrompt="1"/>
          </p:nvPr>
        </p:nvSpPr>
        <p:spPr>
          <a:xfrm>
            <a:off x="1201340" y="118471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>
                <a:solidFill>
                  <a:srgbClr val="FFFFFF"/>
                </a:solidFill>
              </a:defRPr>
            </a:lvl1pPr>
          </a:lstStyle>
          <a:p>
            <a:pPr/>
            <a:r>
              <a:t>Автор и дата</a:t>
            </a:r>
          </a:p>
        </p:txBody>
      </p:sp>
      <p:sp>
        <p:nvSpPr>
          <p:cNvPr id="12" name="Заголовок презентации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>
                <a:solidFill>
                  <a:srgbClr val="FFFFFF"/>
                </a:solidFill>
              </a:defRPr>
            </a:lvl1pPr>
          </a:lstStyle>
          <a:p>
            <a:pPr/>
            <a:r>
              <a:t>Заголовок презентации</a:t>
            </a:r>
          </a:p>
        </p:txBody>
      </p:sp>
      <p:sp>
        <p:nvSpPr>
          <p:cNvPr id="13" name="Уровень текста 1…"/>
          <p:cNvSpPr txBox="1"/>
          <p:nvPr>
            <p:ph type="body" sz="quarter" idx="1" hasCustomPrompt="1"/>
          </p:nvPr>
        </p:nvSpPr>
        <p:spPr>
          <a:xfrm>
            <a:off x="1201342" y="72104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chemeClr val="accent1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chemeClr val="accent1"/>
                </a:solidFill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chemeClr val="accent1"/>
                </a:solidFill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chemeClr val="accent1"/>
                </a:solidFill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chemeClr val="accent1"/>
                </a:solidFill>
              </a:defRPr>
            </a:lvl5pPr>
          </a:lstStyle>
          <a:p>
            <a:pPr/>
            <a:r>
              <a:t>Подзаголовок презентации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Информационное сообщ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Уровень текста 1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Информационное сообщение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Важный фа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Уровень текста 1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5pPr>
          </a:lstStyle>
          <a:p>
            <a:pPr/>
            <a:r>
              <a:t>100 %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Информация о факте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Информация о факте</a:t>
            </a:r>
          </a:p>
        </p:txBody>
      </p:sp>
      <p:sp>
        <p:nvSpPr>
          <p:cNvPr id="108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Авторство"/>
          <p:cNvSpPr txBox="1"/>
          <p:nvPr>
            <p:ph type="body" sz="quarter" idx="21" hasCustomPrompt="1"/>
          </p:nvPr>
        </p:nvSpPr>
        <p:spPr>
          <a:xfrm>
            <a:off x="2480825" y="10675453"/>
            <a:ext cx="201492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Авторство</a:t>
            </a:r>
          </a:p>
        </p:txBody>
      </p:sp>
      <p:sp>
        <p:nvSpPr>
          <p:cNvPr id="116" name="Уровень текста 1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«Важная цитата»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Фото (3 шт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Вид снизу на воздушные шары на фоне голубого неба"/>
          <p:cNvSpPr/>
          <p:nvPr>
            <p:ph type="pic" sz="quarter" idx="21"/>
          </p:nvPr>
        </p:nvSpPr>
        <p:spPr>
          <a:xfrm>
            <a:off x="15436504" y="1270000"/>
            <a:ext cx="8167167" cy="54229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Верхушка воздушного шара крупным планом, вид сверху"/>
          <p:cNvSpPr/>
          <p:nvPr>
            <p:ph type="pic" sz="quarter" idx="22"/>
          </p:nvPr>
        </p:nvSpPr>
        <p:spPr>
          <a:xfrm>
            <a:off x="15461772" y="7085972"/>
            <a:ext cx="8148414" cy="543227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Вид снизу на воздушные шары на фоне голубого неба"/>
          <p:cNvSpPr/>
          <p:nvPr>
            <p:ph type="pic" idx="23"/>
          </p:nvPr>
        </p:nvSpPr>
        <p:spPr>
          <a:xfrm>
            <a:off x="-124635" y="1270000"/>
            <a:ext cx="16859219" cy="1123947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Вид снизу на воздушные шары на фоне голубого неба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 и 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Верхушка воздушного шара крупным планом, вид сверху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Заголовок презентации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>
                <a:solidFill>
                  <a:srgbClr val="FFFFFF"/>
                </a:solidFill>
              </a:defRPr>
            </a:lvl1pPr>
          </a:lstStyle>
          <a:p>
            <a:pPr/>
            <a:r>
              <a:t>Заголовок презентации</a:t>
            </a:r>
          </a:p>
        </p:txBody>
      </p:sp>
      <p:sp>
        <p:nvSpPr>
          <p:cNvPr id="23" name="Автор и дата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Автор и дата</a:t>
            </a:r>
          </a:p>
        </p:txBody>
      </p:sp>
      <p:sp>
        <p:nvSpPr>
          <p:cNvPr id="24" name="Уровень текста 1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rgbClr val="FFFFFF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rgbClr val="FFFFFF"/>
                </a:solidFill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rgbClr val="FFFFFF"/>
                </a:solidFill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rgbClr val="FFFFFF"/>
                </a:solidFill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rgbClr val="FFFFFF"/>
                </a:solidFill>
              </a:defRPr>
            </a:lvl5pPr>
          </a:lstStyle>
          <a:p>
            <a:pPr/>
            <a:r>
              <a:t>Подзаголовок презентации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 и фото (вариан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Воздушный шар крупным планом, вид снизу"/>
          <p:cNvSpPr/>
          <p:nvPr>
            <p:ph type="pic" idx="21"/>
          </p:nvPr>
        </p:nvSpPr>
        <p:spPr>
          <a:xfrm>
            <a:off x="9226574" y="1270000"/>
            <a:ext cx="16840152" cy="1118443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Заголовок слайда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Заголовок слайда</a:t>
            </a:r>
          </a:p>
        </p:txBody>
      </p:sp>
      <p:sp>
        <p:nvSpPr>
          <p:cNvPr id="34" name="Уровень текста 1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Подзаголовок слайда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Номер слайда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Заголовок слайда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Заголовок слайда</a:t>
            </a:r>
          </a:p>
        </p:txBody>
      </p:sp>
      <p:sp>
        <p:nvSpPr>
          <p:cNvPr id="43" name="Подзаголовок слайда"/>
          <p:cNvSpPr txBox="1"/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Подзаголовок слайда</a:t>
            </a:r>
          </a:p>
        </p:txBody>
      </p:sp>
      <p:sp>
        <p:nvSpPr>
          <p:cNvPr id="44" name="Уровень текста 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пункта на слайде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Уровень текста 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Текст пункта на слайде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Подзаголовок слайда"/>
          <p:cNvSpPr txBox="1"/>
          <p:nvPr>
            <p:ph type="body" sz="quarter" idx="21" hasCustomPrompt="1"/>
          </p:nvPr>
        </p:nvSpPr>
        <p:spPr>
          <a:xfrm>
            <a:off x="1206500" y="2247900"/>
            <a:ext cx="9779000" cy="9347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Подзаголовок слайда</a:t>
            </a:r>
          </a:p>
        </p:txBody>
      </p:sp>
      <p:sp>
        <p:nvSpPr>
          <p:cNvPr id="61" name="Уровень текста 1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Текст пункта на слайде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Вид снизу на воздушные шары на фоне голубого неба"/>
          <p:cNvSpPr/>
          <p:nvPr>
            <p:ph type="pic" idx="22"/>
          </p:nvPr>
        </p:nvSpPr>
        <p:spPr>
          <a:xfrm>
            <a:off x="8432800" y="1263848"/>
            <a:ext cx="16850011" cy="1118820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Заголовок слайда"/>
          <p:cNvSpPr txBox="1"/>
          <p:nvPr>
            <p:ph type="title" hasCustomPrompt="1"/>
          </p:nvPr>
        </p:nvSpPr>
        <p:spPr>
          <a:xfrm>
            <a:off x="1206500" y="952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Заголовок слайда</a:t>
            </a:r>
          </a:p>
        </p:txBody>
      </p:sp>
      <p:sp>
        <p:nvSpPr>
          <p:cNvPr id="64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Раздел">
    <p:bg>
      <p:bgPr>
        <a:solidFill>
          <a:srgbClr val="00346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Заголовок раздела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Заголовок раздела</a:t>
            </a:r>
          </a:p>
        </p:txBody>
      </p:sp>
      <p:sp>
        <p:nvSpPr>
          <p:cNvPr id="72" name="Номер слайда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Заголовок слайда"/>
          <p:cNvSpPr txBox="1"/>
          <p:nvPr>
            <p:ph type="title" hasCustomPrompt="1"/>
          </p:nvPr>
        </p:nvSpPr>
        <p:spPr>
          <a:xfrm>
            <a:off x="1206500" y="952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Заголовок слайда</a:t>
            </a:r>
          </a:p>
        </p:txBody>
      </p:sp>
      <p:sp>
        <p:nvSpPr>
          <p:cNvPr id="80" name="Подзаголовок слайда"/>
          <p:cNvSpPr txBox="1"/>
          <p:nvPr>
            <p:ph type="body" sz="quarter" idx="21" hasCustomPrompt="1"/>
          </p:nvPr>
        </p:nvSpPr>
        <p:spPr>
          <a:xfrm>
            <a:off x="1206500" y="2247900"/>
            <a:ext cx="21971000" cy="9347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Подзаголовок слайда</a:t>
            </a:r>
          </a:p>
        </p:txBody>
      </p:sp>
      <p:sp>
        <p:nvSpPr>
          <p:cNvPr id="81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Повестка д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Заголовок повестки дня"/>
          <p:cNvSpPr txBox="1"/>
          <p:nvPr>
            <p:ph type="title" hasCustomPrompt="1"/>
          </p:nvPr>
        </p:nvSpPr>
        <p:spPr>
          <a:xfrm>
            <a:off x="1206500" y="952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Заголовок повестки дня</a:t>
            </a:r>
          </a:p>
        </p:txBody>
      </p:sp>
      <p:sp>
        <p:nvSpPr>
          <p:cNvPr id="89" name="Подзаголовок повестки дня"/>
          <p:cNvSpPr txBox="1"/>
          <p:nvPr>
            <p:ph type="body" sz="quarter" idx="21" hasCustomPrompt="1"/>
          </p:nvPr>
        </p:nvSpPr>
        <p:spPr>
          <a:xfrm>
            <a:off x="1206500" y="2247900"/>
            <a:ext cx="21971000" cy="9347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Подзаголовок повестки дня</a:t>
            </a:r>
          </a:p>
        </p:txBody>
      </p:sp>
      <p:sp>
        <p:nvSpPr>
          <p:cNvPr id="90" name="Уровень текста 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Темы повестки дня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слайда"/>
          <p:cNvSpPr txBox="1"/>
          <p:nvPr>
            <p:ph type="title" hasCustomPrompt="1"/>
          </p:nvPr>
        </p:nvSpPr>
        <p:spPr>
          <a:xfrm>
            <a:off x="1206500" y="952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Заголовок слайда</a:t>
            </a:r>
          </a:p>
        </p:txBody>
      </p:sp>
      <p:sp>
        <p:nvSpPr>
          <p:cNvPr id="3" name="Уровень текста 1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Текст пункта на слайде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Номер слайда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2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3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4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5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7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Relationship Id="rId4" Type="http://schemas.openxmlformats.org/officeDocument/2006/relationships/image" Target="../media/image11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Relationship Id="rId4" Type="http://schemas.openxmlformats.org/officeDocument/2006/relationships/image" Target="../media/image14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Relationship Id="rId4" Type="http://schemas.openxmlformats.org/officeDocument/2006/relationships/image" Target="../media/image17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Relationship Id="rId4" Type="http://schemas.openxmlformats.org/officeDocument/2006/relationships/image" Target="../media/image20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145F0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Мотылева Наталья Ярославовна, учитель начальных классов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Мотылева Наталья Ярославовна, учитель начальных классов</a:t>
            </a:r>
          </a:p>
        </p:txBody>
      </p:sp>
      <p:sp>
        <p:nvSpPr>
          <p:cNvPr id="152" name="Земля- наш общий дом!"/>
          <p:cNvSpPr txBox="1"/>
          <p:nvPr>
            <p:ph type="ctrTitle"/>
          </p:nvPr>
        </p:nvSpPr>
        <p:spPr>
          <a:xfrm>
            <a:off x="1206498" y="-169382"/>
            <a:ext cx="21971004" cy="4648201"/>
          </a:xfrm>
          <a:prstGeom prst="rect">
            <a:avLst/>
          </a:prstGeom>
        </p:spPr>
        <p:txBody>
          <a:bodyPr/>
          <a:lstStyle/>
          <a:p>
            <a:pPr/>
            <a:r>
              <a:t>Земля- наш общий дом!</a:t>
            </a:r>
          </a:p>
        </p:txBody>
      </p:sp>
      <p:sp>
        <p:nvSpPr>
          <p:cNvPr id="153" name="Экологическая игра"/>
          <p:cNvSpPr txBox="1"/>
          <p:nvPr>
            <p:ph type="subTitle" sz="quarter" idx="1"/>
          </p:nvPr>
        </p:nvSpPr>
        <p:spPr>
          <a:xfrm>
            <a:off x="1206500" y="4343179"/>
            <a:ext cx="21971000" cy="19050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6FF"/>
                </a:solidFill>
              </a:defRPr>
            </a:lvl1pPr>
          </a:lstStyle>
          <a:p>
            <a:pPr/>
            <a:r>
              <a:t>Экологическая игра</a:t>
            </a:r>
          </a:p>
        </p:txBody>
      </p:sp>
      <p:pic>
        <p:nvPicPr>
          <p:cNvPr id="154" name="VERWZ1bZGbw.jpg" descr="VERWZ1bZGbw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40800" y="4898165"/>
            <a:ext cx="6502400" cy="6502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145F0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Конкурс 4…"/>
          <p:cNvSpPr txBox="1"/>
          <p:nvPr>
            <p:ph type="title"/>
          </p:nvPr>
        </p:nvSpPr>
        <p:spPr>
          <a:xfrm>
            <a:off x="1206500" y="623929"/>
            <a:ext cx="21971004" cy="4648201"/>
          </a:xfrm>
          <a:prstGeom prst="rect">
            <a:avLst/>
          </a:prstGeom>
        </p:spPr>
        <p:txBody>
          <a:bodyPr/>
          <a:lstStyle/>
          <a:p>
            <a:pPr algn="ctr" defTabSz="2170121">
              <a:defRPr spc="-206" sz="10324">
                <a:solidFill>
                  <a:srgbClr val="0096FF"/>
                </a:solidFill>
              </a:defRPr>
            </a:pPr>
            <a:r>
              <a:t>Конкурс 4</a:t>
            </a:r>
          </a:p>
          <a:p>
            <a:pPr algn="ctr" defTabSz="2170121">
              <a:defRPr spc="-206" sz="10324"/>
            </a:pPr>
            <a:r>
              <a:t>Собери из букв как можно больше названий полезных ископаемых</a:t>
            </a:r>
          </a:p>
        </p:txBody>
      </p:sp>
      <p:sp>
        <p:nvSpPr>
          <p:cNvPr id="195" name="З   Н   Т   Е   И   К   О   Ф"/>
          <p:cNvSpPr txBox="1"/>
          <p:nvPr/>
        </p:nvSpPr>
        <p:spPr>
          <a:xfrm>
            <a:off x="335982" y="6306834"/>
            <a:ext cx="21863686" cy="23215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0">
                <a:solidFill>
                  <a:srgbClr val="FFFFFF"/>
                </a:solidFill>
              </a:defRPr>
            </a:lvl1pPr>
          </a:lstStyle>
          <a:p>
            <a:pPr/>
            <a:r>
              <a:t>З   Н   Т   Е   И   К   О   Ф</a:t>
            </a:r>
          </a:p>
        </p:txBody>
      </p:sp>
      <p:sp>
        <p:nvSpPr>
          <p:cNvPr id="196" name="Г   Р   А   М   С   П   Ы   Л"/>
          <p:cNvSpPr txBox="1"/>
          <p:nvPr/>
        </p:nvSpPr>
        <p:spPr>
          <a:xfrm>
            <a:off x="1783649" y="9663100"/>
            <a:ext cx="22143721" cy="23215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0">
                <a:solidFill>
                  <a:srgbClr val="FFFFFF"/>
                </a:solidFill>
              </a:defRPr>
            </a:lvl1pPr>
          </a:lstStyle>
          <a:p>
            <a:pPr/>
            <a:r>
              <a:t>Г   Р   А   М   С   П   Ы   Л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145F0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Конкурс 5…"/>
          <p:cNvSpPr txBox="1"/>
          <p:nvPr>
            <p:ph type="title"/>
          </p:nvPr>
        </p:nvSpPr>
        <p:spPr>
          <a:xfrm>
            <a:off x="1206496" y="386961"/>
            <a:ext cx="21971004" cy="4648201"/>
          </a:xfrm>
          <a:prstGeom prst="rect">
            <a:avLst/>
          </a:prstGeom>
        </p:spPr>
        <p:txBody>
          <a:bodyPr/>
          <a:lstStyle/>
          <a:p>
            <a:pPr algn="ctr">
              <a:defRPr>
                <a:solidFill>
                  <a:srgbClr val="0096FF"/>
                </a:solidFill>
              </a:defRPr>
            </a:pPr>
            <a:r>
              <a:t>Конкурс 5</a:t>
            </a:r>
          </a:p>
          <a:p>
            <a:pPr algn="ctr"/>
            <a:r>
              <a:t>Собери пословицу</a:t>
            </a:r>
          </a:p>
        </p:txBody>
      </p:sp>
      <p:sp>
        <p:nvSpPr>
          <p:cNvPr id="199" name="Поведение человека в природе- это зеркало его души."/>
          <p:cNvSpPr txBox="1"/>
          <p:nvPr/>
        </p:nvSpPr>
        <p:spPr>
          <a:xfrm>
            <a:off x="312048" y="4923458"/>
            <a:ext cx="23759905" cy="2210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1296458" indent="-1296458" algn="l">
              <a:buSzPct val="100000"/>
              <a:buAutoNum type="arabicPeriod" startAt="1"/>
              <a:defRPr sz="7000">
                <a:solidFill>
                  <a:srgbClr val="FFFFFF"/>
                </a:solidFill>
              </a:defRPr>
            </a:lvl1pPr>
          </a:lstStyle>
          <a:p>
            <a:pPr/>
            <a:r>
              <a:t>Поведение человека в природе- это зеркало его души.</a:t>
            </a:r>
          </a:p>
        </p:txBody>
      </p:sp>
      <p:sp>
        <p:nvSpPr>
          <p:cNvPr id="200" name="2. Пусть бьются всегда золотые сердца природы."/>
          <p:cNvSpPr txBox="1"/>
          <p:nvPr/>
        </p:nvSpPr>
        <p:spPr>
          <a:xfrm>
            <a:off x="402360" y="7725715"/>
            <a:ext cx="21060919" cy="2210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000">
                <a:solidFill>
                  <a:srgbClr val="FFFFFF"/>
                </a:solidFill>
              </a:defRPr>
            </a:lvl1pPr>
          </a:lstStyle>
          <a:p>
            <a:pPr/>
            <a:r>
              <a:t>2. Пусть бьются всегда золотые сердца природы.</a:t>
            </a:r>
          </a:p>
        </p:txBody>
      </p:sp>
      <p:sp>
        <p:nvSpPr>
          <p:cNvPr id="201" name="3. Человек без родины, что соловей без песни."/>
          <p:cNvSpPr txBox="1"/>
          <p:nvPr/>
        </p:nvSpPr>
        <p:spPr>
          <a:xfrm>
            <a:off x="436143" y="9745977"/>
            <a:ext cx="19933667" cy="11435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000">
                <a:solidFill>
                  <a:srgbClr val="FFFFFF"/>
                </a:solidFill>
              </a:defRPr>
            </a:lvl1pPr>
          </a:lstStyle>
          <a:p>
            <a:pPr/>
            <a:r>
              <a:t>3. Человек без родины, что соловей без песни.</a:t>
            </a:r>
          </a:p>
        </p:txBody>
      </p:sp>
      <p:sp>
        <p:nvSpPr>
          <p:cNvPr id="202" name="4. Охранять природу- значит охранять Родину."/>
          <p:cNvSpPr txBox="1"/>
          <p:nvPr/>
        </p:nvSpPr>
        <p:spPr>
          <a:xfrm>
            <a:off x="449478" y="11724437"/>
            <a:ext cx="19906997" cy="11435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000">
                <a:solidFill>
                  <a:srgbClr val="FFFFFF"/>
                </a:solidFill>
              </a:defRPr>
            </a:lvl1pPr>
          </a:lstStyle>
          <a:p>
            <a:pPr/>
            <a:r>
              <a:t>4. Охранять природу- значит охранять Родину.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16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16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1" grpId="3"/>
      <p:bldP build="whole" bldLvl="1" animBg="1" rev="0" advAuto="0" spid="202" grpId="4"/>
      <p:bldP build="whole" bldLvl="1" animBg="1" rev="0" advAuto="0" spid="200" grpId="2"/>
      <p:bldP build="whole" bldLvl="1" animBg="1" rev="0" advAuto="0" spid="19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Вид снизу на воздушные шары на фоне голубого неба" descr="Вид снизу на воздушные шары на фоне голубого неба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5000" r="0" b="5000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205" name="Конкурс 6…"/>
          <p:cNvSpPr txBox="1"/>
          <p:nvPr>
            <p:ph type="title"/>
          </p:nvPr>
        </p:nvSpPr>
        <p:spPr>
          <a:xfrm>
            <a:off x="211234" y="-364479"/>
            <a:ext cx="11625778" cy="7875685"/>
          </a:xfrm>
          <a:prstGeom prst="rect">
            <a:avLst/>
          </a:prstGeom>
        </p:spPr>
        <p:txBody>
          <a:bodyPr/>
          <a:lstStyle/>
          <a:p>
            <a:pPr algn="ctr" defTabSz="2340805">
              <a:defRPr spc="-222" sz="11136">
                <a:solidFill>
                  <a:srgbClr val="0096FF"/>
                </a:solidFill>
              </a:defRPr>
            </a:pPr>
            <a:r>
              <a:t>Конкурс 6</a:t>
            </a:r>
          </a:p>
          <a:p>
            <a:pPr algn="ctr" defTabSz="2340805">
              <a:defRPr spc="-222" sz="11136"/>
            </a:pPr>
            <a:r>
              <a:t>По описанию определи, о каком животном идёт речь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Вид снизу на воздушные шары на фоне голубого неба" descr="Вид снизу на воздушные шары на фоне голубого неба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12500" r="0" b="12500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208" name="Лев"/>
          <p:cNvSpPr txBox="1"/>
          <p:nvPr/>
        </p:nvSpPr>
        <p:spPr>
          <a:xfrm>
            <a:off x="2039127" y="1494745"/>
            <a:ext cx="4635501" cy="3065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0">
                <a:solidFill>
                  <a:srgbClr val="FFFFFF"/>
                </a:solidFill>
              </a:defRPr>
            </a:lvl1pPr>
          </a:lstStyle>
          <a:p>
            <a:pPr/>
            <a:r>
              <a:t>Лев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Вид снизу на воздушные шары на фоне голубого неба" descr="Вид снизу на воздушные шары на фоне голубого неба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7249" r="0" b="7249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211" name="Дятел"/>
          <p:cNvSpPr txBox="1"/>
          <p:nvPr/>
        </p:nvSpPr>
        <p:spPr>
          <a:xfrm>
            <a:off x="14973637" y="9290990"/>
            <a:ext cx="7297421" cy="3065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0">
                <a:solidFill>
                  <a:srgbClr val="FFFFFF"/>
                </a:solidFill>
              </a:defRPr>
            </a:lvl1pPr>
          </a:lstStyle>
          <a:p>
            <a:pPr/>
            <a:r>
              <a:t>Дятел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Вид снизу на воздушные шары на фоне голубого неба" descr="Вид снизу на воздушные шары на фоне голубого неба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7787" r="0" b="7787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214" name="Рысь"/>
          <p:cNvSpPr txBox="1"/>
          <p:nvPr/>
        </p:nvSpPr>
        <p:spPr>
          <a:xfrm>
            <a:off x="1454405" y="9922287"/>
            <a:ext cx="6278881" cy="3065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0">
                <a:solidFill>
                  <a:srgbClr val="FFFFFF"/>
                </a:solidFill>
              </a:defRPr>
            </a:lvl1pPr>
          </a:lstStyle>
          <a:p>
            <a:pPr/>
            <a:r>
              <a:t>Рысь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Вид снизу на воздушные шары на фоне голубого неба" descr="Вид снизу на воздушные шары на фоне голубого неба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7812" r="0" b="781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217" name="Бобр"/>
          <p:cNvSpPr txBox="1"/>
          <p:nvPr/>
        </p:nvSpPr>
        <p:spPr>
          <a:xfrm>
            <a:off x="17204315" y="10167771"/>
            <a:ext cx="6248401" cy="3065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0">
                <a:solidFill>
                  <a:srgbClr val="FFFFFF"/>
                </a:solidFill>
              </a:defRPr>
            </a:lvl1pPr>
          </a:lstStyle>
          <a:p>
            <a:pPr/>
            <a:r>
              <a:t>Бобр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Верхушка воздушного шара крупным планом, вид сверху" descr="Верхушка воздушного шара крупным планом, вид сверху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5555" t="0" r="5555" b="0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220" name="Конкурс 7…"/>
          <p:cNvSpPr txBox="1"/>
          <p:nvPr>
            <p:ph type="title"/>
          </p:nvPr>
        </p:nvSpPr>
        <p:spPr>
          <a:xfrm>
            <a:off x="11014844" y="-1287662"/>
            <a:ext cx="12731380" cy="4648201"/>
          </a:xfrm>
          <a:prstGeom prst="rect">
            <a:avLst/>
          </a:prstGeom>
        </p:spPr>
        <p:txBody>
          <a:bodyPr/>
          <a:lstStyle/>
          <a:p>
            <a:pPr algn="ctr">
              <a:defRPr>
                <a:solidFill>
                  <a:srgbClr val="0096FF"/>
                </a:solidFill>
              </a:defRPr>
            </a:pPr>
            <a:r>
              <a:t>Конкурс 7</a:t>
            </a:r>
          </a:p>
          <a:p>
            <a:pPr algn="ctr"/>
            <a:r>
              <a:t>Спринт-эрудитов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145F0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Вид снизу на воздушные шары на фоне голубого неба" descr="Вид снизу на воздушные шары на фоне голубого неба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66" r="0" b="66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223" name="Спасибо…"/>
          <p:cNvSpPr txBox="1"/>
          <p:nvPr/>
        </p:nvSpPr>
        <p:spPr>
          <a:xfrm>
            <a:off x="861241" y="2289809"/>
            <a:ext cx="12609913" cy="91363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0000">
                <a:solidFill>
                  <a:srgbClr val="145F0B"/>
                </a:solidFill>
              </a:defRPr>
            </a:pPr>
            <a:r>
              <a:t>Спасибо </a:t>
            </a:r>
          </a:p>
          <a:p>
            <a:pPr>
              <a:defRPr sz="20000">
                <a:solidFill>
                  <a:srgbClr val="145F0B"/>
                </a:solidFill>
              </a:defRPr>
            </a:pPr>
            <a:r>
              <a:t>за внимание!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Изображение" descr="Изображение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7796" r="0" b="7796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157" name="Конкурс 1…"/>
          <p:cNvSpPr txBox="1"/>
          <p:nvPr>
            <p:ph type="title"/>
          </p:nvPr>
        </p:nvSpPr>
        <p:spPr>
          <a:xfrm>
            <a:off x="1206500" y="-895152"/>
            <a:ext cx="21971001" cy="4648201"/>
          </a:xfrm>
          <a:prstGeom prst="rect">
            <a:avLst/>
          </a:prstGeom>
        </p:spPr>
        <p:txBody>
          <a:bodyPr/>
          <a:lstStyle/>
          <a:p>
            <a:pPr defTabSz="2365188">
              <a:defRPr spc="-225" sz="11252">
                <a:solidFill>
                  <a:srgbClr val="531B93"/>
                </a:solidFill>
              </a:defRPr>
            </a:pPr>
            <a:r>
              <a:t>                   </a:t>
            </a:r>
            <a:r>
              <a:rPr>
                <a:solidFill>
                  <a:srgbClr val="941100"/>
                </a:solidFill>
              </a:rPr>
              <a:t>Конкурс 1</a:t>
            </a:r>
            <a:endParaRPr>
              <a:solidFill>
                <a:srgbClr val="941100"/>
              </a:solidFill>
            </a:endParaRPr>
          </a:p>
          <a:p>
            <a:pPr defTabSz="2365188">
              <a:defRPr spc="-225" sz="11252"/>
            </a:pPr>
            <a:r>
              <a:t>Животный и растительный мир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Innovations.jpg" descr="Innovations.jp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5010" r="0" b="5010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160" name="Конкурс 2…"/>
          <p:cNvSpPr txBox="1"/>
          <p:nvPr>
            <p:ph type="title"/>
          </p:nvPr>
        </p:nvSpPr>
        <p:spPr>
          <a:xfrm>
            <a:off x="-5167938" y="8759778"/>
            <a:ext cx="21971001" cy="4648201"/>
          </a:xfrm>
          <a:prstGeom prst="rect">
            <a:avLst/>
          </a:prstGeom>
        </p:spPr>
        <p:txBody>
          <a:bodyPr/>
          <a:lstStyle/>
          <a:p>
            <a:pPr algn="ctr">
              <a:defRPr spc="-260" sz="13000">
                <a:solidFill>
                  <a:srgbClr val="941100"/>
                </a:solidFill>
              </a:defRPr>
            </a:pPr>
            <a:r>
              <a:t>Конкурс 2</a:t>
            </a:r>
          </a:p>
          <a:p>
            <a:pPr algn="ctr">
              <a:defRPr spc="-260" sz="13000"/>
            </a:pPr>
            <a:r>
              <a:t>Изобретения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145F0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Unknown.jpeg" descr="Unknown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6169" y="511286"/>
            <a:ext cx="5221635" cy="69711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Unknown.jpeg" descr="Unknown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35638" y="6479094"/>
            <a:ext cx="5695094" cy="68955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Unknown.jpeg" descr="Unknown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918565" y="511286"/>
            <a:ext cx="5412894" cy="69711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GodfreyKneller-IsaacNewton-1689.jpg" descr="GodfreyKneller-IsaacNewton-1689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9019293" y="6441284"/>
            <a:ext cx="4961287" cy="6971152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Дмитрий Менделеев"/>
          <p:cNvSpPr txBox="1"/>
          <p:nvPr/>
        </p:nvSpPr>
        <p:spPr>
          <a:xfrm>
            <a:off x="93736" y="7619929"/>
            <a:ext cx="6286501" cy="8458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/>
            <a:r>
              <a:t>Дмитрий Менделеев</a:t>
            </a:r>
          </a:p>
        </p:txBody>
      </p:sp>
      <p:sp>
        <p:nvSpPr>
          <p:cNvPr id="167" name="Христофор Колумб"/>
          <p:cNvSpPr txBox="1"/>
          <p:nvPr/>
        </p:nvSpPr>
        <p:spPr>
          <a:xfrm>
            <a:off x="6535638" y="5463521"/>
            <a:ext cx="5927091" cy="8458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/>
            <a:r>
              <a:t>Христофор Колумб</a:t>
            </a:r>
          </a:p>
        </p:txBody>
      </p:sp>
      <p:sp>
        <p:nvSpPr>
          <p:cNvPr id="168" name="Александр Попов"/>
          <p:cNvSpPr txBox="1"/>
          <p:nvPr/>
        </p:nvSpPr>
        <p:spPr>
          <a:xfrm>
            <a:off x="12935228" y="7619929"/>
            <a:ext cx="5396231" cy="8458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/>
            <a:r>
              <a:t>Александр Попов</a:t>
            </a:r>
          </a:p>
        </p:txBody>
      </p:sp>
      <p:sp>
        <p:nvSpPr>
          <p:cNvPr id="169" name="Исаак Ньютон"/>
          <p:cNvSpPr txBox="1"/>
          <p:nvPr/>
        </p:nvSpPr>
        <p:spPr>
          <a:xfrm>
            <a:off x="19292676" y="5463521"/>
            <a:ext cx="4414521" cy="8458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/>
            <a:r>
              <a:t>Исаак Ньютон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Class="entr" nodeType="after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16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Class="entr" nodeType="afterEffect" presetSubtype="16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16" presetID="2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Class="entr" nodeType="afterEffect" presetSubtype="16" presetID="23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16" presetID="23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Class="entr" nodeType="afterEffect" presetSubtype="16" presetID="23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8" grpId="6"/>
      <p:bldP build="whole" bldLvl="1" animBg="1" rev="0" advAuto="0" spid="166" grpId="2"/>
      <p:bldP build="whole" bldLvl="1" animBg="1" rev="0" advAuto="0" spid="162" grpId="1"/>
      <p:bldP build="whole" bldLvl="1" animBg="1" rev="0" advAuto="0" spid="167" grpId="3"/>
      <p:bldP build="whole" bldLvl="1" animBg="1" rev="0" advAuto="0" spid="165" grpId="8"/>
      <p:bldP build="whole" bldLvl="1" animBg="1" rev="0" advAuto="0" spid="163" grpId="4"/>
      <p:bldP build="whole" bldLvl="1" animBg="1" rev="0" advAuto="0" spid="164" grpId="5"/>
      <p:bldP build="whole" bldLvl="1" animBg="1" rev="0" advAuto="0" spid="169" grpId="7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2Презентация2.jpg" descr="2Презентация2.jp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7812" r="0" b="781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172" name="Конкурс 3…"/>
          <p:cNvSpPr txBox="1"/>
          <p:nvPr>
            <p:ph type="title"/>
          </p:nvPr>
        </p:nvSpPr>
        <p:spPr>
          <a:xfrm>
            <a:off x="1206499" y="5465924"/>
            <a:ext cx="21971001" cy="4648201"/>
          </a:xfrm>
          <a:prstGeom prst="rect">
            <a:avLst/>
          </a:prstGeom>
        </p:spPr>
        <p:txBody>
          <a:bodyPr/>
          <a:lstStyle/>
          <a:p>
            <a:pPr algn="ctr">
              <a:defRPr>
                <a:solidFill>
                  <a:srgbClr val="941100"/>
                </a:solidFill>
              </a:defRPr>
            </a:pPr>
            <a:r>
              <a:t>Конкурс 3</a:t>
            </a:r>
          </a:p>
          <a:p>
            <a:pPr algn="ctr">
              <a:defRPr>
                <a:solidFill>
                  <a:srgbClr val="011993"/>
                </a:solidFill>
              </a:defRPr>
            </a:pPr>
            <a:r>
              <a:t>Шкатулка знаний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145F0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Пластмасса"/>
          <p:cNvSpPr txBox="1"/>
          <p:nvPr>
            <p:ph type="title"/>
          </p:nvPr>
        </p:nvSpPr>
        <p:spPr>
          <a:xfrm>
            <a:off x="1549939" y="2350268"/>
            <a:ext cx="9779001" cy="1880940"/>
          </a:xfrm>
          <a:prstGeom prst="rect">
            <a:avLst/>
          </a:prstGeom>
        </p:spPr>
        <p:txBody>
          <a:bodyPr/>
          <a:lstStyle>
            <a:lvl1pPr algn="ctr" defTabSz="1901904">
              <a:defRPr spc="-233" sz="11699">
                <a:solidFill>
                  <a:srgbClr val="FFFFFF"/>
                </a:solidFill>
              </a:defRPr>
            </a:lvl1pPr>
          </a:lstStyle>
          <a:p>
            <a:pPr/>
            <a:r>
              <a:t>Пластмасса</a:t>
            </a:r>
          </a:p>
        </p:txBody>
      </p:sp>
      <p:pic>
        <p:nvPicPr>
          <p:cNvPr id="175" name="Unknown.jpeg" descr="Unknown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8523" y="6554788"/>
            <a:ext cx="11281834" cy="6769101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</p:pic>
      <p:pic>
        <p:nvPicPr>
          <p:cNvPr id="176" name="группа-в-составе-пластмасса-на-белой-предпосылке-119858372.jpg" descr="группа-в-составе-пластмасса-на-белой-предпосылке-119858372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727478" y="6554788"/>
            <a:ext cx="10160001" cy="6769101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</p:pic>
      <p:pic>
        <p:nvPicPr>
          <p:cNvPr id="177" name="plastmassa-300x145.jpg" descr="plastmassa-300x145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727478" y="835404"/>
            <a:ext cx="10160001" cy="4910668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145F0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Стекло"/>
          <p:cNvSpPr txBox="1"/>
          <p:nvPr>
            <p:ph type="title"/>
          </p:nvPr>
        </p:nvSpPr>
        <p:spPr>
          <a:xfrm>
            <a:off x="3843622" y="3297713"/>
            <a:ext cx="5191636" cy="1824938"/>
          </a:xfrm>
          <a:prstGeom prst="rect">
            <a:avLst/>
          </a:prstGeom>
        </p:spPr>
        <p:txBody>
          <a:bodyPr/>
          <a:lstStyle>
            <a:lvl1pPr defTabSz="1975054">
              <a:defRPr spc="-226" sz="11340">
                <a:solidFill>
                  <a:srgbClr val="FFFFFF"/>
                </a:solidFill>
              </a:defRPr>
            </a:lvl1pPr>
          </a:lstStyle>
          <a:p>
            <a:pPr/>
            <a:r>
              <a:t>Стекло</a:t>
            </a:r>
          </a:p>
        </p:txBody>
      </p:sp>
      <p:pic>
        <p:nvPicPr>
          <p:cNvPr id="180" name="foto_4.png.jpeg" descr="foto_4.png.jpe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1742" y="6830798"/>
            <a:ext cx="10359279" cy="654883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1_2.jpg" descr="1_2.jpg"/>
          <p:cNvPicPr>
            <a:picLocks noChangeAspect="0"/>
          </p:cNvPicPr>
          <p:nvPr/>
        </p:nvPicPr>
        <p:blipFill>
          <a:blip r:embed="rId3">
            <a:extLst/>
          </a:blip>
          <a:srcRect l="0" t="0" r="0" b="0"/>
          <a:stretch>
            <a:fillRect/>
          </a:stretch>
        </p:blipFill>
        <p:spPr>
          <a:xfrm>
            <a:off x="12475877" y="6830798"/>
            <a:ext cx="10353256" cy="65487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cam-urunleri-382941.jpg" descr="cam-urunleri-382941.jpg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475922" y="276245"/>
            <a:ext cx="10353189" cy="61433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145F0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Металлолом"/>
          <p:cNvSpPr txBox="1"/>
          <p:nvPr>
            <p:ph type="title"/>
          </p:nvPr>
        </p:nvSpPr>
        <p:spPr>
          <a:xfrm>
            <a:off x="227871" y="2989377"/>
            <a:ext cx="12043989" cy="2441610"/>
          </a:xfrm>
          <a:prstGeom prst="rect">
            <a:avLst/>
          </a:prstGeom>
        </p:spPr>
        <p:txBody>
          <a:bodyPr/>
          <a:lstStyle>
            <a:lvl1pPr algn="ctr">
              <a:defRPr spc="-276" sz="13800">
                <a:solidFill>
                  <a:srgbClr val="FFFFFF"/>
                </a:solidFill>
              </a:defRPr>
            </a:lvl1pPr>
          </a:lstStyle>
          <a:p>
            <a:pPr/>
            <a:r>
              <a:t>Металлолом</a:t>
            </a:r>
          </a:p>
        </p:txBody>
      </p:sp>
      <p:pic>
        <p:nvPicPr>
          <p:cNvPr id="185" name="metallolom.jpg" descr="metallolom.jp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167840" y="338845"/>
            <a:ext cx="11351383" cy="616021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20191227_6.jpg" descr="20191227_6.jpg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6189" y="7202836"/>
            <a:ext cx="10945761" cy="616021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index1.jpg" descr="index1.jpg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000688" y="7229244"/>
            <a:ext cx="12043989" cy="61073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145F0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Бумага"/>
          <p:cNvSpPr txBox="1"/>
          <p:nvPr>
            <p:ph type="title"/>
          </p:nvPr>
        </p:nvSpPr>
        <p:spPr>
          <a:xfrm>
            <a:off x="1549939" y="2291833"/>
            <a:ext cx="9779001" cy="2486968"/>
          </a:xfrm>
          <a:prstGeom prst="rect">
            <a:avLst/>
          </a:prstGeom>
        </p:spPr>
        <p:txBody>
          <a:bodyPr/>
          <a:lstStyle>
            <a:lvl1pPr algn="ctr">
              <a:defRPr spc="-300" sz="15000">
                <a:solidFill>
                  <a:srgbClr val="FFFFFF"/>
                </a:solidFill>
              </a:defRPr>
            </a:lvl1pPr>
          </a:lstStyle>
          <a:p>
            <a:pPr/>
            <a:r>
              <a:t>Бумага</a:t>
            </a:r>
          </a:p>
        </p:txBody>
      </p:sp>
      <p:pic>
        <p:nvPicPr>
          <p:cNvPr id="190" name="books2.jpg" descr="books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63016" y="278529"/>
            <a:ext cx="9779001" cy="65135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2_BkogWji.jpg" descr="2_BkogWji.jpg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820839" y="7042161"/>
            <a:ext cx="9663354" cy="65135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2204.jpg" descr="2204.jpg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49939" y="7042161"/>
            <a:ext cx="9779001" cy="65135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30_BasicColor">
  <a:themeElements>
    <a:clrScheme name="30_BasicColor">
      <a:dk1>
        <a:srgbClr val="5E5E5E"/>
      </a:dk1>
      <a:lt1>
        <a:srgbClr val="003462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0_BasicColor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30_BasicCol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30_BasicColor">
  <a:themeElements>
    <a:clrScheme name="30_BasicColor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0_BasicColor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30_BasicCol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