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5E7B3-0F71-B7D3-D16E-288C3B1D9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7EC43-3022-5CC8-976C-B8B4DB06A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3E227-8CC7-42B7-DF12-520DBA2B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118E14-1CF6-CFE0-E40E-F8E1BF85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29B26-2052-E53D-598F-4971CABD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0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6973F-C72B-71FE-CC96-AB266B8F2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0815A2-A5A7-FC04-46ED-C01F5594D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CB911-D34D-0B50-02DB-A46F738A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6C652-1B29-682A-67A3-65C4EB9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3117F1-FCBF-4433-AA52-EE34CC21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9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47E59C-7705-0FCC-C70E-4E7F98FAF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8C5555-E88B-E616-4420-BB7CF9161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E42F9-FC3A-75DF-5216-D0A3067A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4F0005-FEC4-14F8-D262-7254DF23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0A9F9D-A0D2-281F-2FB0-1B086250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9AE7A-2F97-3822-83CD-63C2F8DF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7D68E-FFF5-EE39-0E36-3307EF2A0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FE8D2-1D35-6D30-E36E-EE44C08D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95C9C-66F9-55A7-3781-20C373EE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452AC-BF4A-A2C6-EC79-87760350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6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57DA9-CF77-6E36-D6EF-830335D2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50F1AE-F4BD-6CE4-4A8B-112C93BB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250D2-AB48-FAA0-0FD1-5AE13F2E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6F1AA2-EDFA-AC0A-ED87-E70AEFFF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550BAC-321B-C2E1-F88B-3C34F380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8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C9A06-3B2D-C8BC-2EE1-2A300E4F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0AAA3-6ABE-ADF6-89BB-94DC3922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C35033-AF19-5EE9-FF47-6E47E8389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024E46-CA01-3FF3-DF9C-230E41D3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EF7B2-A0FC-C178-5AC0-9BDC7AAD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619A6-098A-F709-5092-9E0E3F9D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4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6729-0759-9755-3144-589465F5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F209A-F407-824F-E0CF-F8AB283F2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52CAB2-A492-86E3-6AC1-A3F1AEFB6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F28E54-C1EB-FCC9-FE73-CA3179391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DD04D-0AFE-27CB-91E7-7D0DCB453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3F295D-1489-4781-1716-DB262E6D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9362D7-1E9B-EE9E-3FCB-5B406039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C78FB7-73BE-34D2-FDC9-13A51BE8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5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224B1-D8E4-155D-F28A-CC1DBB6A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AF09D2-D67A-354C-E711-8C7E9169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CC1757-A0FD-AEAE-7178-02B90C06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C2046-084E-CF1F-F3BA-2BEE86A9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6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5C2568-A1DC-8393-30CE-229F1136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E9114F-2A91-9B08-321D-E5EBFF34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9F9300-0D9B-55BD-B7FF-446974B9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02B16-B3FE-E0FF-04A9-8B03A44A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BF2443-367C-8D17-187A-58A289C0E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A1EFB-FEC4-279F-AE00-A231858BD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9C2BB6-68F5-0EEE-612F-7BB44A6D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B87739-1F1E-3ED2-0123-E7B6E96E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4B38C2-502A-45B0-9037-0E87CC6B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0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4E12D-1C23-1D20-C76D-6F679110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1A6AAB-25BA-E3D3-D4F1-AEA8A06AF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9BACCC-12B7-D363-181C-BCC60DE3F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EA61D-D4DB-AB25-F750-BB0B669F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276557-E1F0-B390-0341-76B020AB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795A4B-B17A-3E8B-91B2-F13AE6E0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5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4CD4D-EDE7-5217-0AC6-8DA1A9BF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FF50C3-F18E-AAC5-8F08-33781DBD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5DA4EA-FEC2-5176-42D0-133B49EAB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A3B9-A98A-4D93-A621-B7F123A0C59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A1BA5-C064-45F3-3866-42C97BA4E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40773-127C-178E-16EF-26DAE0946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4252-A377-4B92-A239-34D87F702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3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66E590-B8A8-C629-EF2E-73F5CB19B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03"/>
            <a:ext cx="12192000" cy="69607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E8F9C-AE86-1968-88D4-302757903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31" y="1232108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Проект по теме: «Неделя здоровья» в 1 мл. </a:t>
            </a:r>
            <a:r>
              <a:rPr lang="ru-RU" b="1">
                <a:solidFill>
                  <a:srgbClr val="FF0000"/>
                </a:solidFill>
              </a:rPr>
              <a:t>группе.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DEF7BA-84FB-47E7-AE15-A99799D56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11" y="3864112"/>
            <a:ext cx="9144000" cy="1655762"/>
          </a:xfrm>
        </p:spPr>
        <p:txBody>
          <a:bodyPr/>
          <a:lstStyle/>
          <a:p>
            <a:r>
              <a:rPr lang="ru-RU" dirty="0"/>
              <a:t>                                                    </a:t>
            </a:r>
          </a:p>
          <a:p>
            <a:endParaRPr lang="ru-RU" dirty="0"/>
          </a:p>
          <a:p>
            <a:r>
              <a:rPr lang="ru-RU" b="1" dirty="0"/>
              <a:t>                               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Воспитатель: Амосова В.А</a:t>
            </a:r>
          </a:p>
        </p:txBody>
      </p:sp>
    </p:spTree>
    <p:extLst>
      <p:ext uri="{BB962C8B-B14F-4D97-AF65-F5344CB8AC3E}">
        <p14:creationId xmlns:p14="http://schemas.microsoft.com/office/powerpoint/2010/main" val="109215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03CB9E-144C-28D4-6A85-CD54552B3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CCAC0-CF44-0CC4-43E2-22C6650DF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72278"/>
            <a:ext cx="9144000" cy="965546"/>
          </a:xfrm>
        </p:spPr>
        <p:txBody>
          <a:bodyPr/>
          <a:lstStyle/>
          <a:p>
            <a:r>
              <a:rPr lang="ru-RU" dirty="0"/>
              <a:t>Понедельник.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B9882A-5AFE-0E7E-8A97-692904A02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646" y="1600200"/>
            <a:ext cx="6042991" cy="3657600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ru-RU" dirty="0"/>
              <a:t>Беседы с детьми «правила поведения во время еды»</a:t>
            </a:r>
          </a:p>
          <a:p>
            <a:pPr marL="457200" indent="-457200" algn="l">
              <a:buAutoNum type="arabicPeriod"/>
            </a:pPr>
            <a:r>
              <a:rPr lang="ru-RU" dirty="0"/>
              <a:t>Занятие по художественно-эстетическому развитию (лепка) «витамины в баночке»</a:t>
            </a:r>
          </a:p>
          <a:p>
            <a:pPr marL="457200" indent="-457200" algn="l">
              <a:buAutoNum type="arabicPeriod"/>
            </a:pPr>
            <a:r>
              <a:rPr lang="ru-RU" dirty="0"/>
              <a:t>Рассмотрение картинок и беседы по ним «правила гигиены» «витамины на грядке»</a:t>
            </a:r>
          </a:p>
          <a:p>
            <a:pPr marL="457200" indent="-457200" algn="l">
              <a:buAutoNum type="arabicPeriod"/>
            </a:pPr>
            <a:r>
              <a:rPr lang="ru-RU" dirty="0"/>
              <a:t>Игровое упражнение «водичка, водичка, умой мое личико»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4A3449-71CB-CF88-1562-F320E289B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75" y="1310102"/>
            <a:ext cx="2236512" cy="2844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DA6F7F-5F0C-9ECC-3CFF-0E06C2F6C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46" y="2006600"/>
            <a:ext cx="2346463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1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8EDE2A-0A01-DFFC-0EF0-00F47059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58C31-408C-22C4-4E5F-DE8A4CFC3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10020"/>
          </a:xfrm>
        </p:spPr>
        <p:txBody>
          <a:bodyPr/>
          <a:lstStyle/>
          <a:p>
            <a:r>
              <a:rPr lang="ru-RU" dirty="0"/>
              <a:t>Вторник.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348704-5EA6-FD63-FAB8-B3A2BD36D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39" y="1561203"/>
            <a:ext cx="4810539" cy="3408362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ru-RU" dirty="0"/>
              <a:t>Флешмоб «Веселая зарядка»</a:t>
            </a:r>
          </a:p>
          <a:p>
            <a:pPr marL="457200" indent="-457200" algn="l">
              <a:buAutoNum type="arabicPeriod"/>
            </a:pPr>
            <a:r>
              <a:rPr lang="ru-RU" dirty="0"/>
              <a:t>Рассматривание картинок «виды спорта»</a:t>
            </a:r>
          </a:p>
          <a:p>
            <a:pPr marL="457200" indent="-457200" algn="l">
              <a:buAutoNum type="arabicPeriod"/>
            </a:pPr>
            <a:r>
              <a:rPr lang="ru-RU" dirty="0"/>
              <a:t>Занятие по физкультуре (основная часть), подвижные игры «в гнездышко» «веселый паровозик»</a:t>
            </a:r>
          </a:p>
          <a:p>
            <a:pPr marL="457200" indent="-457200" algn="l">
              <a:buAutoNum type="arabicPeriod"/>
            </a:pPr>
            <a:r>
              <a:rPr lang="ru-RU" dirty="0"/>
              <a:t>Помощь воспитателю в уборке игрушек в группе, на прогулке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BEB99-9498-3239-C546-6AD8A4FEE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69" y="1210019"/>
            <a:ext cx="2133859" cy="2845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BBC7ED-FC0E-EF4D-23EB-E4CC6274A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47" y="1210020"/>
            <a:ext cx="2133859" cy="28451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BF18AE-9E8C-0DF8-BDD2-BB92AD8B7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58" y="1842811"/>
            <a:ext cx="2133859" cy="28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7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F0BA8B-470A-E542-BD8B-1005D6515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EB736-EF21-1879-691E-920C5D38E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732"/>
            <a:ext cx="9144000" cy="1170263"/>
          </a:xfrm>
        </p:spPr>
        <p:txBody>
          <a:bodyPr/>
          <a:lstStyle/>
          <a:p>
            <a:r>
              <a:rPr lang="ru-RU" dirty="0"/>
              <a:t>Среда.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209431-6801-6D8B-934A-1006DF5FA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4" y="1983235"/>
            <a:ext cx="5261113" cy="3277877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/>
              <a:t>Сюжетно-ролевая игра «Доктор»</a:t>
            </a:r>
          </a:p>
          <a:p>
            <a:pPr marL="457200" indent="-457200" algn="l">
              <a:buAutoNum type="arabicPeriod"/>
            </a:pPr>
            <a:r>
              <a:rPr lang="ru-RU" dirty="0"/>
              <a:t>Самостоятельная двигательная активность детей</a:t>
            </a:r>
          </a:p>
          <a:p>
            <a:pPr marL="457200" indent="-457200" algn="l">
              <a:buAutoNum type="arabicPeriod"/>
            </a:pPr>
            <a:r>
              <a:rPr lang="ru-RU" dirty="0"/>
              <a:t>Тренировка проговаривания последовательности при умывании, раздевании, одевании.</a:t>
            </a:r>
          </a:p>
          <a:p>
            <a:pPr marL="457200" indent="-457200" algn="l">
              <a:buAutoNum type="arabicPeriod"/>
            </a:pPr>
            <a:r>
              <a:rPr lang="ru-RU" dirty="0"/>
              <a:t>Дидактическая игра «смываем микробы»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0E688F-BFE4-181A-96B2-8B8EADC47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65" y="2225766"/>
            <a:ext cx="3208622" cy="2406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CD87BC-A762-BE82-45CD-3FBABAF8F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16" y="1546474"/>
            <a:ext cx="2452480" cy="32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7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D423A5-634A-B8D8-519E-BDACAE068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944A3-8D30-CF57-9A66-C401ADE8F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69"/>
            <a:ext cx="9144000" cy="1005302"/>
          </a:xfrm>
        </p:spPr>
        <p:txBody>
          <a:bodyPr/>
          <a:lstStyle/>
          <a:p>
            <a:r>
              <a:rPr lang="ru-RU" dirty="0"/>
              <a:t>Четверг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AC4C68-6299-30ED-72BF-F2FAFBF24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22" y="1049303"/>
            <a:ext cx="5552659" cy="4759393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/>
              <a:t>Дидактическая игра «чудесный мешочек» (предметы гигиены: одноразовые платочки, мыло, зубная паста, щетка)</a:t>
            </a:r>
          </a:p>
          <a:p>
            <a:pPr marL="457200" indent="-457200" algn="l">
              <a:buAutoNum type="arabicPeriod"/>
            </a:pPr>
            <a:r>
              <a:rPr lang="ru-RU" dirty="0"/>
              <a:t>Тренировка в потреблении формы личных местоимений (мой горшок, мое полотенце, моя щетка)</a:t>
            </a:r>
          </a:p>
          <a:p>
            <a:pPr marL="457200" indent="-457200" algn="l">
              <a:buAutoNum type="arabicPeriod"/>
            </a:pPr>
            <a:r>
              <a:rPr lang="ru-RU" dirty="0"/>
              <a:t>Занятие по художественно-эстетическому развитию (рисование) «большая-пребольшая репка» закрашивание внутри контура</a:t>
            </a:r>
          </a:p>
          <a:p>
            <a:pPr marL="457200" indent="-457200" algn="l">
              <a:buAutoNum type="arabicPeriod"/>
            </a:pPr>
            <a:r>
              <a:rPr lang="ru-RU" dirty="0"/>
              <a:t>Игра лото «овощи и фрукты»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4F4D3E-602D-1331-8A3B-CFFF817E7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65" y="1320039"/>
            <a:ext cx="3246783" cy="38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4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A59C9-AAA2-C3EA-F544-6A0BAD8A0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2CEDBE-215F-13D3-4813-3737371C9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802" y="1402865"/>
            <a:ext cx="1863206" cy="22870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094EB-F940-1912-BE0E-320683323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277"/>
            <a:ext cx="9144000" cy="1058311"/>
          </a:xfrm>
        </p:spPr>
        <p:txBody>
          <a:bodyPr/>
          <a:lstStyle/>
          <a:p>
            <a:r>
              <a:rPr lang="ru-RU" dirty="0"/>
              <a:t>Пятница.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7784E6-511D-1EE7-EA62-CB96E8CDD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11" y="1230588"/>
            <a:ext cx="4572000" cy="4041913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dirty="0"/>
              <a:t>Подвижные игры по желанию детей.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/>
              <a:t>Игра «Купание куклы Кати»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/>
              <a:t>Закаливающие процедуры: воздушные ванны, мытье рук до локтя, ходьбы по массажным дорожкам.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/>
              <a:t>Музыкальная игра «здравствуйте, ладошки», прослушивание песен их м/ф «Маша и медведь» серия «Будь здоров»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779936-95D6-0C25-938A-CD27C3D80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22" y="2546397"/>
            <a:ext cx="1863205" cy="22870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1362EB-A41C-A96B-E2A2-5C3C8D8AE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3" y="2546398"/>
            <a:ext cx="1818634" cy="22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2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250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Проект по теме: «Неделя здоровья» в 1 мл. группе. </vt:lpstr>
      <vt:lpstr>Понедельник.</vt:lpstr>
      <vt:lpstr>Вторник.</vt:lpstr>
      <vt:lpstr>Среда.</vt:lpstr>
      <vt:lpstr>Четверг</vt:lpstr>
      <vt:lpstr>Пятница.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 «Неделя здоровья»</dc:title>
  <dc:creator>Валентинка Валентинка</dc:creator>
  <cp:lastModifiedBy>Валентинка Валентинка</cp:lastModifiedBy>
  <cp:revision>3</cp:revision>
  <dcterms:created xsi:type="dcterms:W3CDTF">2023-05-16T19:16:49Z</dcterms:created>
  <dcterms:modified xsi:type="dcterms:W3CDTF">2023-05-16T20:01:35Z</dcterms:modified>
</cp:coreProperties>
</file>