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7" r:id="rId22"/>
    <p:sldId id="275" r:id="rId23"/>
    <p:sldId id="278" r:id="rId24"/>
    <p:sldId id="280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58FCB-A6A3-497D-A655-8A52186395CD}" type="doc">
      <dgm:prSet loTypeId="urn:microsoft.com/office/officeart/2005/8/layout/pyramid4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46764-3320-465D-BDC0-D363F7CEF8C4}">
      <dgm:prSet phldrT="[Текст]" custT="1"/>
      <dgm:spPr/>
      <dgm:t>
        <a:bodyPr lIns="0" rIns="0" anchor="b" anchorCtr="0"/>
        <a:lstStyle/>
        <a:p>
          <a:r>
            <a:rPr lang="ru-RU" sz="1200" b="0" spc="-70" baseline="0" dirty="0">
              <a:solidFill>
                <a:schemeClr val="tx1"/>
              </a:solidFill>
              <a:latin typeface="Arial Black" panose="020B0A04020102020204" pitchFamily="34" charset="0"/>
            </a:rPr>
            <a:t>Традиционные российские духовно-нравственные ценности</a:t>
          </a:r>
        </a:p>
        <a:p>
          <a:endParaRPr lang="ru-RU" sz="100" b="0" spc="-70" baseline="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1150173-53A0-4C9D-A119-C9F7155DD2F2}" type="parTrans" cxnId="{E9D17C81-23C4-4E34-A73E-E73774BEAFBC}">
      <dgm:prSet/>
      <dgm:spPr/>
      <dgm:t>
        <a:bodyPr/>
        <a:lstStyle/>
        <a:p>
          <a:endParaRPr lang="ru-RU"/>
        </a:p>
      </dgm:t>
    </dgm:pt>
    <dgm:pt modelId="{0A25F5B8-83F8-4AA1-A478-B78985C69E91}" type="sibTrans" cxnId="{E9D17C81-23C4-4E34-A73E-E73774BEAFBC}">
      <dgm:prSet/>
      <dgm:spPr/>
      <dgm:t>
        <a:bodyPr/>
        <a:lstStyle/>
        <a:p>
          <a:endParaRPr lang="ru-RU"/>
        </a:p>
      </dgm:t>
    </dgm:pt>
    <dgm:pt modelId="{F3750B08-52A6-4710-9B12-8DE4865AB4B3}">
      <dgm:prSet phldrT="[Текст]" custT="1"/>
      <dgm:spPr/>
      <dgm:t>
        <a:bodyPr lIns="0" tIns="0" rIns="0"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2000" b="1" spc="-120" baseline="0" dirty="0"/>
        </a:p>
      </dgm:t>
    </dgm:pt>
    <dgm:pt modelId="{28DE450A-97F6-45B0-A1BC-5AB39A17BB85}" type="parTrans" cxnId="{8882426B-8EEB-4501-A39A-F0666C170EC7}">
      <dgm:prSet/>
      <dgm:spPr/>
      <dgm:t>
        <a:bodyPr/>
        <a:lstStyle/>
        <a:p>
          <a:endParaRPr lang="ru-RU"/>
        </a:p>
      </dgm:t>
    </dgm:pt>
    <dgm:pt modelId="{6A5C3DCB-46CA-47E0-94AC-FC4486F76013}" type="sibTrans" cxnId="{8882426B-8EEB-4501-A39A-F0666C170EC7}">
      <dgm:prSet/>
      <dgm:spPr/>
      <dgm:t>
        <a:bodyPr/>
        <a:lstStyle/>
        <a:p>
          <a:endParaRPr lang="ru-RU"/>
        </a:p>
      </dgm:t>
    </dgm:pt>
    <dgm:pt modelId="{B8C77EE6-E9B2-4C51-9FF7-997007589BC9}">
      <dgm:prSet phldrT="[Текст]" custT="1"/>
      <dgm:spPr/>
      <dgm:t>
        <a:bodyPr lIns="0" rIns="0"/>
        <a:lstStyle/>
        <a:p>
          <a:pPr>
            <a:spcAft>
              <a:spcPct val="35000"/>
            </a:spcAft>
          </a:pPr>
          <a:endParaRPr lang="en-US" sz="1800" b="1" kern="1200" spc="-50" baseline="0" dirty="0">
            <a:solidFill>
              <a:schemeClr val="bg1"/>
            </a:solidFill>
            <a:latin typeface="+mj-lt"/>
          </a:endParaRPr>
        </a:p>
      </dgm:t>
    </dgm:pt>
    <dgm:pt modelId="{97B249B8-3403-4A97-845D-D54593126F06}" type="parTrans" cxnId="{CA3480ED-BFF6-4A4A-9CB4-DD908A65FB47}">
      <dgm:prSet/>
      <dgm:spPr/>
      <dgm:t>
        <a:bodyPr/>
        <a:lstStyle/>
        <a:p>
          <a:endParaRPr lang="ru-RU"/>
        </a:p>
      </dgm:t>
    </dgm:pt>
    <dgm:pt modelId="{2BD77AE7-B840-4423-8DFD-78CA2EDCC3CB}" type="sibTrans" cxnId="{CA3480ED-BFF6-4A4A-9CB4-DD908A65FB47}">
      <dgm:prSet/>
      <dgm:spPr/>
      <dgm:t>
        <a:bodyPr/>
        <a:lstStyle/>
        <a:p>
          <a:endParaRPr lang="ru-RU"/>
        </a:p>
      </dgm:t>
    </dgm:pt>
    <dgm:pt modelId="{961AA189-F3D8-435C-BA67-6EC833CFA852}">
      <dgm:prSet phldrT="[Текст]"/>
      <dgm:spPr/>
      <dgm:t>
        <a:bodyPr/>
        <a:lstStyle/>
        <a:p>
          <a:endParaRPr lang="ru-RU" dirty="0"/>
        </a:p>
      </dgm:t>
    </dgm:pt>
    <dgm:pt modelId="{6CBE1F30-CAFA-41FE-B8B3-6BE1C66D6772}" type="parTrans" cxnId="{8EA5A668-A255-4992-B6FC-FEA1F3D61FB7}">
      <dgm:prSet/>
      <dgm:spPr/>
      <dgm:t>
        <a:bodyPr/>
        <a:lstStyle/>
        <a:p>
          <a:endParaRPr lang="ru-RU"/>
        </a:p>
      </dgm:t>
    </dgm:pt>
    <dgm:pt modelId="{C9A3B60B-319A-47C1-911C-FAF68B99BB95}" type="sibTrans" cxnId="{8EA5A668-A255-4992-B6FC-FEA1F3D61FB7}">
      <dgm:prSet/>
      <dgm:spPr/>
      <dgm:t>
        <a:bodyPr/>
        <a:lstStyle/>
        <a:p>
          <a:endParaRPr lang="ru-RU"/>
        </a:p>
      </dgm:t>
    </dgm:pt>
    <dgm:pt modelId="{D3FD0FB7-0085-4033-AC55-B2EB3D6CF95D}" type="pres">
      <dgm:prSet presAssocID="{97C58FCB-A6A3-497D-A655-8A52186395C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925C0-54EC-45FE-851B-72C0C4932B52}" type="pres">
      <dgm:prSet presAssocID="{97C58FCB-A6A3-497D-A655-8A52186395CD}" presName="triangle1" presStyleLbl="node1" presStyleIdx="0" presStyleCnt="4" custScaleX="350269" custScaleY="94260" custLinFactNeighborX="-1604" custLinFactNeighborY="-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969C1-0849-4169-91CD-37BE300E7089}" type="pres">
      <dgm:prSet presAssocID="{97C58FCB-A6A3-497D-A655-8A52186395CD}" presName="triangle2" presStyleLbl="node1" presStyleIdx="1" presStyleCnt="4" custScaleX="353338" custScaleY="103185" custLinFactX="-31483" custLinFactNeighborX="-100000" custLinFactNeighborY="-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4A20F-EF12-494A-A636-860D2E1B8409}" type="pres">
      <dgm:prSet presAssocID="{97C58FCB-A6A3-497D-A655-8A52186395CD}" presName="triangle3" presStyleLbl="node1" presStyleIdx="2" presStyleCnt="4" custScaleX="351217" custScaleY="104108" custLinFactNeighborX="-1604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DFCA-16FF-4F40-84D3-A660919C8271}" type="pres">
      <dgm:prSet presAssocID="{97C58FCB-A6A3-497D-A655-8A52186395CD}" presName="triangle4" presStyleLbl="node1" presStyleIdx="3" presStyleCnt="4" custScaleX="350944" custScaleY="104563" custLinFactX="22267" custLinFactNeighborX="100000" custLinFactNeighborY="-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74A0B-1C8F-495A-9C1C-7AFABEC2271F}" type="presOf" srcId="{B8C77EE6-E9B2-4C51-9FF7-997007589BC9}" destId="{0C54A20F-EF12-494A-A636-860D2E1B8409}" srcOrd="0" destOrd="0" presId="urn:microsoft.com/office/officeart/2005/8/layout/pyramid4"/>
    <dgm:cxn modelId="{8EA5A668-A255-4992-B6FC-FEA1F3D61FB7}" srcId="{97C58FCB-A6A3-497D-A655-8A52186395CD}" destId="{961AA189-F3D8-435C-BA67-6EC833CFA852}" srcOrd="3" destOrd="0" parTransId="{6CBE1F30-CAFA-41FE-B8B3-6BE1C66D6772}" sibTransId="{C9A3B60B-319A-47C1-911C-FAF68B99BB95}"/>
    <dgm:cxn modelId="{8882426B-8EEB-4501-A39A-F0666C170EC7}" srcId="{97C58FCB-A6A3-497D-A655-8A52186395CD}" destId="{F3750B08-52A6-4710-9B12-8DE4865AB4B3}" srcOrd="1" destOrd="0" parTransId="{28DE450A-97F6-45B0-A1BC-5AB39A17BB85}" sibTransId="{6A5C3DCB-46CA-47E0-94AC-FC4486F76013}"/>
    <dgm:cxn modelId="{AE1EB0A5-82AC-42B5-84FD-683675B69D9E}" type="presOf" srcId="{961AA189-F3D8-435C-BA67-6EC833CFA852}" destId="{C0E4DFCA-16FF-4F40-84D3-A660919C8271}" srcOrd="0" destOrd="0" presId="urn:microsoft.com/office/officeart/2005/8/layout/pyramid4"/>
    <dgm:cxn modelId="{CA3480ED-BFF6-4A4A-9CB4-DD908A65FB47}" srcId="{97C58FCB-A6A3-497D-A655-8A52186395CD}" destId="{B8C77EE6-E9B2-4C51-9FF7-997007589BC9}" srcOrd="2" destOrd="0" parTransId="{97B249B8-3403-4A97-845D-D54593126F06}" sibTransId="{2BD77AE7-B840-4423-8DFD-78CA2EDCC3CB}"/>
    <dgm:cxn modelId="{B65ED5BD-7416-4321-861D-866D590B7E00}" type="presOf" srcId="{F3750B08-52A6-4710-9B12-8DE4865AB4B3}" destId="{9E1969C1-0849-4169-91CD-37BE300E7089}" srcOrd="0" destOrd="0" presId="urn:microsoft.com/office/officeart/2005/8/layout/pyramid4"/>
    <dgm:cxn modelId="{82106D89-B04E-439C-9DAF-54E1CC0BB4A9}" type="presOf" srcId="{97C58FCB-A6A3-497D-A655-8A52186395CD}" destId="{D3FD0FB7-0085-4033-AC55-B2EB3D6CF95D}" srcOrd="0" destOrd="0" presId="urn:microsoft.com/office/officeart/2005/8/layout/pyramid4"/>
    <dgm:cxn modelId="{371DA7D2-E8D8-4F6F-A427-2C4B32F98541}" type="presOf" srcId="{31546764-3320-465D-BDC0-D363F7CEF8C4}" destId="{364925C0-54EC-45FE-851B-72C0C4932B52}" srcOrd="0" destOrd="0" presId="urn:microsoft.com/office/officeart/2005/8/layout/pyramid4"/>
    <dgm:cxn modelId="{E9D17C81-23C4-4E34-A73E-E73774BEAFBC}" srcId="{97C58FCB-A6A3-497D-A655-8A52186395CD}" destId="{31546764-3320-465D-BDC0-D363F7CEF8C4}" srcOrd="0" destOrd="0" parTransId="{81150173-53A0-4C9D-A119-C9F7155DD2F2}" sibTransId="{0A25F5B8-83F8-4AA1-A478-B78985C69E91}"/>
    <dgm:cxn modelId="{519D394D-5A75-4C5F-A836-0EBE11611091}" type="presParOf" srcId="{D3FD0FB7-0085-4033-AC55-B2EB3D6CF95D}" destId="{364925C0-54EC-45FE-851B-72C0C4932B52}" srcOrd="0" destOrd="0" presId="urn:microsoft.com/office/officeart/2005/8/layout/pyramid4"/>
    <dgm:cxn modelId="{86135368-AD7A-4E8E-AF96-FAE662F75024}" type="presParOf" srcId="{D3FD0FB7-0085-4033-AC55-B2EB3D6CF95D}" destId="{9E1969C1-0849-4169-91CD-37BE300E7089}" srcOrd="1" destOrd="0" presId="urn:microsoft.com/office/officeart/2005/8/layout/pyramid4"/>
    <dgm:cxn modelId="{79A8FD07-8BBA-452F-810E-BD9FBEF65429}" type="presParOf" srcId="{D3FD0FB7-0085-4033-AC55-B2EB3D6CF95D}" destId="{0C54A20F-EF12-494A-A636-860D2E1B8409}" srcOrd="2" destOrd="0" presId="urn:microsoft.com/office/officeart/2005/8/layout/pyramid4"/>
    <dgm:cxn modelId="{5CCFBE86-589A-4919-A88B-7D1EB372C78D}" type="presParOf" srcId="{D3FD0FB7-0085-4033-AC55-B2EB3D6CF95D}" destId="{C0E4DFCA-16FF-4F40-84D3-A660919C8271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7B7D0-A346-4639-A594-0E282ED12E7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0BC5D-A004-4D5E-A0D7-8C49BF9436A6}">
      <dgm:prSet phldrT="[Текст]" custT="1"/>
      <dgm:spPr>
        <a:solidFill>
          <a:srgbClr val="B30960"/>
        </a:solidFill>
      </dgm:spPr>
      <dgm:t>
        <a:bodyPr/>
        <a:lstStyle/>
        <a:p>
          <a:endParaRPr lang="ru-RU" sz="1800" b="1" dirty="0"/>
        </a:p>
        <a:p>
          <a:r>
            <a:rPr lang="ru-RU" sz="1800" b="1" dirty="0"/>
            <a:t>Урочная деятельность</a:t>
          </a:r>
        </a:p>
        <a:p>
          <a:endParaRPr lang="ru-RU" sz="1800" b="1" dirty="0"/>
        </a:p>
      </dgm:t>
    </dgm:pt>
    <dgm:pt modelId="{507D498C-75B1-49D5-8259-150307E0267B}" type="parTrans" cxnId="{CB37D4BB-4764-4382-8214-B0B88AA4249C}">
      <dgm:prSet/>
      <dgm:spPr/>
      <dgm:t>
        <a:bodyPr/>
        <a:lstStyle/>
        <a:p>
          <a:endParaRPr lang="ru-RU"/>
        </a:p>
      </dgm:t>
    </dgm:pt>
    <dgm:pt modelId="{B953777A-84DA-4C9A-A7C7-4FD8CF73E6FC}" type="sibTrans" cxnId="{CB37D4BB-4764-4382-8214-B0B88AA4249C}">
      <dgm:prSet/>
      <dgm:spPr/>
      <dgm:t>
        <a:bodyPr/>
        <a:lstStyle/>
        <a:p>
          <a:endParaRPr lang="ru-RU"/>
        </a:p>
      </dgm:t>
    </dgm:pt>
    <dgm:pt modelId="{1B35B5A6-8335-4C37-AA00-B3A7D51B2E74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/>
            <a:t>Классное руководство</a:t>
          </a:r>
        </a:p>
      </dgm:t>
    </dgm:pt>
    <dgm:pt modelId="{DF527226-6979-4371-94C4-897205948A50}" type="parTrans" cxnId="{FFA787F6-9810-4F3A-975B-E90912EC8E5D}">
      <dgm:prSet/>
      <dgm:spPr/>
      <dgm:t>
        <a:bodyPr/>
        <a:lstStyle/>
        <a:p>
          <a:endParaRPr lang="ru-RU"/>
        </a:p>
      </dgm:t>
    </dgm:pt>
    <dgm:pt modelId="{1616A3BC-7B89-42F6-BEF9-EB4C02DC84E8}" type="sibTrans" cxnId="{FFA787F6-9810-4F3A-975B-E90912EC8E5D}">
      <dgm:prSet/>
      <dgm:spPr/>
      <dgm:t>
        <a:bodyPr/>
        <a:lstStyle/>
        <a:p>
          <a:endParaRPr lang="ru-RU"/>
        </a:p>
      </dgm:t>
    </dgm:pt>
    <dgm:pt modelId="{92E8B05B-F27C-458A-8C8B-132B384343EB}" type="pres">
      <dgm:prSet presAssocID="{5E27B7D0-A346-4639-A594-0E282ED12E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84D6C-B7FC-4FE2-9481-7F0C79247876}" type="pres">
      <dgm:prSet presAssocID="{A7F0BC5D-A004-4D5E-A0D7-8C49BF9436A6}" presName="vertOne" presStyleCnt="0"/>
      <dgm:spPr/>
    </dgm:pt>
    <dgm:pt modelId="{15FF6BD6-4ECE-411B-A0FB-9BCCE35CADE5}" type="pres">
      <dgm:prSet presAssocID="{A7F0BC5D-A004-4D5E-A0D7-8C49BF9436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71525-C641-4015-BC9A-B4F611060E59}" type="pres">
      <dgm:prSet presAssocID="{A7F0BC5D-A004-4D5E-A0D7-8C49BF9436A6}" presName="parTransOne" presStyleCnt="0"/>
      <dgm:spPr/>
    </dgm:pt>
    <dgm:pt modelId="{1F2C6D11-9A2B-4C2C-91D9-5F3B7543E6D9}" type="pres">
      <dgm:prSet presAssocID="{A7F0BC5D-A004-4D5E-A0D7-8C49BF9436A6}" presName="horzOne" presStyleCnt="0"/>
      <dgm:spPr/>
    </dgm:pt>
    <dgm:pt modelId="{B4E3FD5C-D54C-4A4A-94D9-87DE21050A9C}" type="pres">
      <dgm:prSet presAssocID="{1B35B5A6-8335-4C37-AA00-B3A7D51B2E74}" presName="vertTwo" presStyleCnt="0"/>
      <dgm:spPr/>
    </dgm:pt>
    <dgm:pt modelId="{4A200C5A-13CB-4ECB-BDEE-C790CB674842}" type="pres">
      <dgm:prSet presAssocID="{1B35B5A6-8335-4C37-AA00-B3A7D51B2E7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09889-AE3F-4A43-9E21-A54863710DA5}" type="pres">
      <dgm:prSet presAssocID="{1B35B5A6-8335-4C37-AA00-B3A7D51B2E74}" presName="horzTwo" presStyleCnt="0"/>
      <dgm:spPr/>
    </dgm:pt>
  </dgm:ptLst>
  <dgm:cxnLst>
    <dgm:cxn modelId="{FFA787F6-9810-4F3A-975B-E90912EC8E5D}" srcId="{A7F0BC5D-A004-4D5E-A0D7-8C49BF9436A6}" destId="{1B35B5A6-8335-4C37-AA00-B3A7D51B2E74}" srcOrd="0" destOrd="0" parTransId="{DF527226-6979-4371-94C4-897205948A50}" sibTransId="{1616A3BC-7B89-42F6-BEF9-EB4C02DC84E8}"/>
    <dgm:cxn modelId="{CB37D4BB-4764-4382-8214-B0B88AA4249C}" srcId="{5E27B7D0-A346-4639-A594-0E282ED12E76}" destId="{A7F0BC5D-A004-4D5E-A0D7-8C49BF9436A6}" srcOrd="0" destOrd="0" parTransId="{507D498C-75B1-49D5-8259-150307E0267B}" sibTransId="{B953777A-84DA-4C9A-A7C7-4FD8CF73E6FC}"/>
    <dgm:cxn modelId="{06B14F2A-DD3A-4E09-B3B8-131C72C63D56}" type="presOf" srcId="{1B35B5A6-8335-4C37-AA00-B3A7D51B2E74}" destId="{4A200C5A-13CB-4ECB-BDEE-C790CB674842}" srcOrd="0" destOrd="0" presId="urn:microsoft.com/office/officeart/2005/8/layout/hierarchy4"/>
    <dgm:cxn modelId="{DD51ACB7-0D92-4699-9406-A75235DF92E9}" type="presOf" srcId="{5E27B7D0-A346-4639-A594-0E282ED12E76}" destId="{92E8B05B-F27C-458A-8C8B-132B384343EB}" srcOrd="0" destOrd="0" presId="urn:microsoft.com/office/officeart/2005/8/layout/hierarchy4"/>
    <dgm:cxn modelId="{FBD01CF3-A083-4B01-97E1-BD3D9795188D}" type="presOf" srcId="{A7F0BC5D-A004-4D5E-A0D7-8C49BF9436A6}" destId="{15FF6BD6-4ECE-411B-A0FB-9BCCE35CADE5}" srcOrd="0" destOrd="0" presId="urn:microsoft.com/office/officeart/2005/8/layout/hierarchy4"/>
    <dgm:cxn modelId="{45573118-1428-419B-BFFF-B73881AC4A28}" type="presParOf" srcId="{92E8B05B-F27C-458A-8C8B-132B384343EB}" destId="{67F84D6C-B7FC-4FE2-9481-7F0C79247876}" srcOrd="0" destOrd="0" presId="urn:microsoft.com/office/officeart/2005/8/layout/hierarchy4"/>
    <dgm:cxn modelId="{38F215EF-5981-4AE9-B08B-7E1F4D994287}" type="presParOf" srcId="{67F84D6C-B7FC-4FE2-9481-7F0C79247876}" destId="{15FF6BD6-4ECE-411B-A0FB-9BCCE35CADE5}" srcOrd="0" destOrd="0" presId="urn:microsoft.com/office/officeart/2005/8/layout/hierarchy4"/>
    <dgm:cxn modelId="{3542F55F-E685-4A71-ABFD-73784F4851CA}" type="presParOf" srcId="{67F84D6C-B7FC-4FE2-9481-7F0C79247876}" destId="{78171525-C641-4015-BC9A-B4F611060E59}" srcOrd="1" destOrd="0" presId="urn:microsoft.com/office/officeart/2005/8/layout/hierarchy4"/>
    <dgm:cxn modelId="{E02E7AB3-7217-47E9-B69C-174E3D0B621B}" type="presParOf" srcId="{67F84D6C-B7FC-4FE2-9481-7F0C79247876}" destId="{1F2C6D11-9A2B-4C2C-91D9-5F3B7543E6D9}" srcOrd="2" destOrd="0" presId="urn:microsoft.com/office/officeart/2005/8/layout/hierarchy4"/>
    <dgm:cxn modelId="{C70C8894-0246-40FE-A45E-B1334FA1E560}" type="presParOf" srcId="{1F2C6D11-9A2B-4C2C-91D9-5F3B7543E6D9}" destId="{B4E3FD5C-D54C-4A4A-94D9-87DE21050A9C}" srcOrd="0" destOrd="0" presId="urn:microsoft.com/office/officeart/2005/8/layout/hierarchy4"/>
    <dgm:cxn modelId="{F7687193-42FA-4B91-BA4A-B869805E611A}" type="presParOf" srcId="{B4E3FD5C-D54C-4A4A-94D9-87DE21050A9C}" destId="{4A200C5A-13CB-4ECB-BDEE-C790CB674842}" srcOrd="0" destOrd="0" presId="urn:microsoft.com/office/officeart/2005/8/layout/hierarchy4"/>
    <dgm:cxn modelId="{892C5429-DBE5-423D-BEC1-FC4C7B7BFEAC}" type="presParOf" srcId="{B4E3FD5C-D54C-4A4A-94D9-87DE21050A9C}" destId="{3A409889-AE3F-4A43-9E21-A54863710D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7B7D0-A346-4639-A594-0E282ED12E7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0BC5D-A004-4D5E-A0D7-8C49BF9436A6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Внеурочная деятельность</a:t>
          </a:r>
          <a:endParaRPr lang="ru-RU" sz="1800" b="1" dirty="0">
            <a:solidFill>
              <a:schemeClr val="bg1"/>
            </a:solidFill>
          </a:endParaRPr>
        </a:p>
      </dgm:t>
    </dgm:pt>
    <dgm:pt modelId="{507D498C-75B1-49D5-8259-150307E0267B}" type="parTrans" cxnId="{CB37D4BB-4764-4382-8214-B0B88AA4249C}">
      <dgm:prSet/>
      <dgm:spPr/>
      <dgm:t>
        <a:bodyPr/>
        <a:lstStyle/>
        <a:p>
          <a:endParaRPr lang="ru-RU"/>
        </a:p>
      </dgm:t>
    </dgm:pt>
    <dgm:pt modelId="{B953777A-84DA-4C9A-A7C7-4FD8CF73E6FC}" type="sibTrans" cxnId="{CB37D4BB-4764-4382-8214-B0B88AA4249C}">
      <dgm:prSet/>
      <dgm:spPr/>
      <dgm:t>
        <a:bodyPr/>
        <a:lstStyle/>
        <a:p>
          <a:endParaRPr lang="ru-RU"/>
        </a:p>
      </dgm:t>
    </dgm:pt>
    <dgm:pt modelId="{1B35B5A6-8335-4C37-AA00-B3A7D51B2E74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/>
            <a:t>Самоуправление </a:t>
          </a:r>
        </a:p>
      </dgm:t>
    </dgm:pt>
    <dgm:pt modelId="{DF527226-6979-4371-94C4-897205948A50}" type="parTrans" cxnId="{FFA787F6-9810-4F3A-975B-E90912EC8E5D}">
      <dgm:prSet/>
      <dgm:spPr/>
      <dgm:t>
        <a:bodyPr/>
        <a:lstStyle/>
        <a:p>
          <a:endParaRPr lang="ru-RU"/>
        </a:p>
      </dgm:t>
    </dgm:pt>
    <dgm:pt modelId="{1616A3BC-7B89-42F6-BEF9-EB4C02DC84E8}" type="sibTrans" cxnId="{FFA787F6-9810-4F3A-975B-E90912EC8E5D}">
      <dgm:prSet/>
      <dgm:spPr/>
      <dgm:t>
        <a:bodyPr/>
        <a:lstStyle/>
        <a:p>
          <a:endParaRPr lang="ru-RU"/>
        </a:p>
      </dgm:t>
    </dgm:pt>
    <dgm:pt modelId="{92E8B05B-F27C-458A-8C8B-132B384343EB}" type="pres">
      <dgm:prSet presAssocID="{5E27B7D0-A346-4639-A594-0E282ED12E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84D6C-B7FC-4FE2-9481-7F0C79247876}" type="pres">
      <dgm:prSet presAssocID="{A7F0BC5D-A004-4D5E-A0D7-8C49BF9436A6}" presName="vertOne" presStyleCnt="0"/>
      <dgm:spPr/>
    </dgm:pt>
    <dgm:pt modelId="{15FF6BD6-4ECE-411B-A0FB-9BCCE35CADE5}" type="pres">
      <dgm:prSet presAssocID="{A7F0BC5D-A004-4D5E-A0D7-8C49BF9436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71525-C641-4015-BC9A-B4F611060E59}" type="pres">
      <dgm:prSet presAssocID="{A7F0BC5D-A004-4D5E-A0D7-8C49BF9436A6}" presName="parTransOne" presStyleCnt="0"/>
      <dgm:spPr/>
    </dgm:pt>
    <dgm:pt modelId="{1F2C6D11-9A2B-4C2C-91D9-5F3B7543E6D9}" type="pres">
      <dgm:prSet presAssocID="{A7F0BC5D-A004-4D5E-A0D7-8C49BF9436A6}" presName="horzOne" presStyleCnt="0"/>
      <dgm:spPr/>
    </dgm:pt>
    <dgm:pt modelId="{B4E3FD5C-D54C-4A4A-94D9-87DE21050A9C}" type="pres">
      <dgm:prSet presAssocID="{1B35B5A6-8335-4C37-AA00-B3A7D51B2E74}" presName="vertTwo" presStyleCnt="0"/>
      <dgm:spPr/>
    </dgm:pt>
    <dgm:pt modelId="{4A200C5A-13CB-4ECB-BDEE-C790CB674842}" type="pres">
      <dgm:prSet presAssocID="{1B35B5A6-8335-4C37-AA00-B3A7D51B2E7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09889-AE3F-4A43-9E21-A54863710DA5}" type="pres">
      <dgm:prSet presAssocID="{1B35B5A6-8335-4C37-AA00-B3A7D51B2E74}" presName="horzTwo" presStyleCnt="0"/>
      <dgm:spPr/>
    </dgm:pt>
  </dgm:ptLst>
  <dgm:cxnLst>
    <dgm:cxn modelId="{C3486262-5532-46C6-9146-94BBC230647F}" type="presOf" srcId="{5E27B7D0-A346-4639-A594-0E282ED12E76}" destId="{92E8B05B-F27C-458A-8C8B-132B384343EB}" srcOrd="0" destOrd="0" presId="urn:microsoft.com/office/officeart/2005/8/layout/hierarchy4"/>
    <dgm:cxn modelId="{FFA787F6-9810-4F3A-975B-E90912EC8E5D}" srcId="{A7F0BC5D-A004-4D5E-A0D7-8C49BF9436A6}" destId="{1B35B5A6-8335-4C37-AA00-B3A7D51B2E74}" srcOrd="0" destOrd="0" parTransId="{DF527226-6979-4371-94C4-897205948A50}" sibTransId="{1616A3BC-7B89-42F6-BEF9-EB4C02DC84E8}"/>
    <dgm:cxn modelId="{CB37D4BB-4764-4382-8214-B0B88AA4249C}" srcId="{5E27B7D0-A346-4639-A594-0E282ED12E76}" destId="{A7F0BC5D-A004-4D5E-A0D7-8C49BF9436A6}" srcOrd="0" destOrd="0" parTransId="{507D498C-75B1-49D5-8259-150307E0267B}" sibTransId="{B953777A-84DA-4C9A-A7C7-4FD8CF73E6FC}"/>
    <dgm:cxn modelId="{07AE332F-2B89-4D0D-B77B-92AE50823DBB}" type="presOf" srcId="{A7F0BC5D-A004-4D5E-A0D7-8C49BF9436A6}" destId="{15FF6BD6-4ECE-411B-A0FB-9BCCE35CADE5}" srcOrd="0" destOrd="0" presId="urn:microsoft.com/office/officeart/2005/8/layout/hierarchy4"/>
    <dgm:cxn modelId="{89FB9922-B098-472F-A0A5-E7A92077EAA8}" type="presOf" srcId="{1B35B5A6-8335-4C37-AA00-B3A7D51B2E74}" destId="{4A200C5A-13CB-4ECB-BDEE-C790CB674842}" srcOrd="0" destOrd="0" presId="urn:microsoft.com/office/officeart/2005/8/layout/hierarchy4"/>
    <dgm:cxn modelId="{5301D959-A463-4495-BA87-D35F3E6FE6C6}" type="presParOf" srcId="{92E8B05B-F27C-458A-8C8B-132B384343EB}" destId="{67F84D6C-B7FC-4FE2-9481-7F0C79247876}" srcOrd="0" destOrd="0" presId="urn:microsoft.com/office/officeart/2005/8/layout/hierarchy4"/>
    <dgm:cxn modelId="{0BF156F7-59D6-4AC9-BE4E-E308EBD98856}" type="presParOf" srcId="{67F84D6C-B7FC-4FE2-9481-7F0C79247876}" destId="{15FF6BD6-4ECE-411B-A0FB-9BCCE35CADE5}" srcOrd="0" destOrd="0" presId="urn:microsoft.com/office/officeart/2005/8/layout/hierarchy4"/>
    <dgm:cxn modelId="{E312E021-0D31-46C3-8405-641A11065AEC}" type="presParOf" srcId="{67F84D6C-B7FC-4FE2-9481-7F0C79247876}" destId="{78171525-C641-4015-BC9A-B4F611060E59}" srcOrd="1" destOrd="0" presId="urn:microsoft.com/office/officeart/2005/8/layout/hierarchy4"/>
    <dgm:cxn modelId="{F780F5E8-6DA3-4480-8887-02C7EDB79B91}" type="presParOf" srcId="{67F84D6C-B7FC-4FE2-9481-7F0C79247876}" destId="{1F2C6D11-9A2B-4C2C-91D9-5F3B7543E6D9}" srcOrd="2" destOrd="0" presId="urn:microsoft.com/office/officeart/2005/8/layout/hierarchy4"/>
    <dgm:cxn modelId="{0B1CA69A-6C60-445C-8AAC-3084240FE622}" type="presParOf" srcId="{1F2C6D11-9A2B-4C2C-91D9-5F3B7543E6D9}" destId="{B4E3FD5C-D54C-4A4A-94D9-87DE21050A9C}" srcOrd="0" destOrd="0" presId="urn:microsoft.com/office/officeart/2005/8/layout/hierarchy4"/>
    <dgm:cxn modelId="{3BB32181-36D0-41FF-A9C1-A24AC283C24D}" type="presParOf" srcId="{B4E3FD5C-D54C-4A4A-94D9-87DE21050A9C}" destId="{4A200C5A-13CB-4ECB-BDEE-C790CB674842}" srcOrd="0" destOrd="0" presId="urn:microsoft.com/office/officeart/2005/8/layout/hierarchy4"/>
    <dgm:cxn modelId="{857421B1-669E-49AB-9DB0-4F237C63CA14}" type="presParOf" srcId="{B4E3FD5C-D54C-4A4A-94D9-87DE21050A9C}" destId="{3A409889-AE3F-4A43-9E21-A54863710D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7B7D0-A346-4639-A594-0E282ED12E7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0BC5D-A004-4D5E-A0D7-8C49BF9436A6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 smtClean="0"/>
            <a:t>Взаимодействие </a:t>
          </a:r>
          <a:r>
            <a:rPr lang="ru-RU" sz="1800" b="1" dirty="0"/>
            <a:t>с родителями</a:t>
          </a:r>
        </a:p>
      </dgm:t>
    </dgm:pt>
    <dgm:pt modelId="{507D498C-75B1-49D5-8259-150307E0267B}" type="parTrans" cxnId="{CB37D4BB-4764-4382-8214-B0B88AA4249C}">
      <dgm:prSet/>
      <dgm:spPr/>
      <dgm:t>
        <a:bodyPr/>
        <a:lstStyle/>
        <a:p>
          <a:endParaRPr lang="ru-RU"/>
        </a:p>
      </dgm:t>
    </dgm:pt>
    <dgm:pt modelId="{B953777A-84DA-4C9A-A7C7-4FD8CF73E6FC}" type="sibTrans" cxnId="{CB37D4BB-4764-4382-8214-B0B88AA4249C}">
      <dgm:prSet/>
      <dgm:spPr/>
      <dgm:t>
        <a:bodyPr/>
        <a:lstStyle/>
        <a:p>
          <a:endParaRPr lang="ru-RU"/>
        </a:p>
      </dgm:t>
    </dgm:pt>
    <dgm:pt modelId="{1B35B5A6-8335-4C37-AA00-B3A7D51B2E74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/>
            <a:t>Профориентация</a:t>
          </a:r>
        </a:p>
      </dgm:t>
    </dgm:pt>
    <dgm:pt modelId="{DF527226-6979-4371-94C4-897205948A50}" type="parTrans" cxnId="{FFA787F6-9810-4F3A-975B-E90912EC8E5D}">
      <dgm:prSet/>
      <dgm:spPr/>
      <dgm:t>
        <a:bodyPr/>
        <a:lstStyle/>
        <a:p>
          <a:endParaRPr lang="ru-RU"/>
        </a:p>
      </dgm:t>
    </dgm:pt>
    <dgm:pt modelId="{1616A3BC-7B89-42F6-BEF9-EB4C02DC84E8}" type="sibTrans" cxnId="{FFA787F6-9810-4F3A-975B-E90912EC8E5D}">
      <dgm:prSet/>
      <dgm:spPr/>
      <dgm:t>
        <a:bodyPr/>
        <a:lstStyle/>
        <a:p>
          <a:endParaRPr lang="ru-RU"/>
        </a:p>
      </dgm:t>
    </dgm:pt>
    <dgm:pt modelId="{92E8B05B-F27C-458A-8C8B-132B384343EB}" type="pres">
      <dgm:prSet presAssocID="{5E27B7D0-A346-4639-A594-0E282ED12E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84D6C-B7FC-4FE2-9481-7F0C79247876}" type="pres">
      <dgm:prSet presAssocID="{A7F0BC5D-A004-4D5E-A0D7-8C49BF9436A6}" presName="vertOne" presStyleCnt="0"/>
      <dgm:spPr/>
    </dgm:pt>
    <dgm:pt modelId="{15FF6BD6-4ECE-411B-A0FB-9BCCE35CADE5}" type="pres">
      <dgm:prSet presAssocID="{A7F0BC5D-A004-4D5E-A0D7-8C49BF9436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71525-C641-4015-BC9A-B4F611060E59}" type="pres">
      <dgm:prSet presAssocID="{A7F0BC5D-A004-4D5E-A0D7-8C49BF9436A6}" presName="parTransOne" presStyleCnt="0"/>
      <dgm:spPr/>
    </dgm:pt>
    <dgm:pt modelId="{1F2C6D11-9A2B-4C2C-91D9-5F3B7543E6D9}" type="pres">
      <dgm:prSet presAssocID="{A7F0BC5D-A004-4D5E-A0D7-8C49BF9436A6}" presName="horzOne" presStyleCnt="0"/>
      <dgm:spPr/>
    </dgm:pt>
    <dgm:pt modelId="{B4E3FD5C-D54C-4A4A-94D9-87DE21050A9C}" type="pres">
      <dgm:prSet presAssocID="{1B35B5A6-8335-4C37-AA00-B3A7D51B2E74}" presName="vertTwo" presStyleCnt="0"/>
      <dgm:spPr/>
    </dgm:pt>
    <dgm:pt modelId="{4A200C5A-13CB-4ECB-BDEE-C790CB674842}" type="pres">
      <dgm:prSet presAssocID="{1B35B5A6-8335-4C37-AA00-B3A7D51B2E74}" presName="txTwo" presStyleLbl="node2" presStyleIdx="0" presStyleCnt="1" custScaleX="100289" custLinFactNeighborX="-29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09889-AE3F-4A43-9E21-A54863710DA5}" type="pres">
      <dgm:prSet presAssocID="{1B35B5A6-8335-4C37-AA00-B3A7D51B2E74}" presName="horzTwo" presStyleCnt="0"/>
      <dgm:spPr/>
    </dgm:pt>
  </dgm:ptLst>
  <dgm:cxnLst>
    <dgm:cxn modelId="{FF5E93B4-BAB4-43E3-A94B-F75204611F7A}" type="presOf" srcId="{A7F0BC5D-A004-4D5E-A0D7-8C49BF9436A6}" destId="{15FF6BD6-4ECE-411B-A0FB-9BCCE35CADE5}" srcOrd="0" destOrd="0" presId="urn:microsoft.com/office/officeart/2005/8/layout/hierarchy4"/>
    <dgm:cxn modelId="{C928CAF2-F4F3-479E-A561-8E1CD219BB08}" type="presOf" srcId="{1B35B5A6-8335-4C37-AA00-B3A7D51B2E74}" destId="{4A200C5A-13CB-4ECB-BDEE-C790CB674842}" srcOrd="0" destOrd="0" presId="urn:microsoft.com/office/officeart/2005/8/layout/hierarchy4"/>
    <dgm:cxn modelId="{FFA787F6-9810-4F3A-975B-E90912EC8E5D}" srcId="{A7F0BC5D-A004-4D5E-A0D7-8C49BF9436A6}" destId="{1B35B5A6-8335-4C37-AA00-B3A7D51B2E74}" srcOrd="0" destOrd="0" parTransId="{DF527226-6979-4371-94C4-897205948A50}" sibTransId="{1616A3BC-7B89-42F6-BEF9-EB4C02DC84E8}"/>
    <dgm:cxn modelId="{CB37D4BB-4764-4382-8214-B0B88AA4249C}" srcId="{5E27B7D0-A346-4639-A594-0E282ED12E76}" destId="{A7F0BC5D-A004-4D5E-A0D7-8C49BF9436A6}" srcOrd="0" destOrd="0" parTransId="{507D498C-75B1-49D5-8259-150307E0267B}" sibTransId="{B953777A-84DA-4C9A-A7C7-4FD8CF73E6FC}"/>
    <dgm:cxn modelId="{597448C2-0337-4E62-8801-01C5B2AAF3E6}" type="presOf" srcId="{5E27B7D0-A346-4639-A594-0E282ED12E76}" destId="{92E8B05B-F27C-458A-8C8B-132B384343EB}" srcOrd="0" destOrd="0" presId="urn:microsoft.com/office/officeart/2005/8/layout/hierarchy4"/>
    <dgm:cxn modelId="{26EA0BEB-7B31-499F-8028-666E5207827C}" type="presParOf" srcId="{92E8B05B-F27C-458A-8C8B-132B384343EB}" destId="{67F84D6C-B7FC-4FE2-9481-7F0C79247876}" srcOrd="0" destOrd="0" presId="urn:microsoft.com/office/officeart/2005/8/layout/hierarchy4"/>
    <dgm:cxn modelId="{A17F61E0-5A02-406C-BD20-DBEE66649CD4}" type="presParOf" srcId="{67F84D6C-B7FC-4FE2-9481-7F0C79247876}" destId="{15FF6BD6-4ECE-411B-A0FB-9BCCE35CADE5}" srcOrd="0" destOrd="0" presId="urn:microsoft.com/office/officeart/2005/8/layout/hierarchy4"/>
    <dgm:cxn modelId="{FCE2435C-06C6-4D62-BCF3-DE3127693AD2}" type="presParOf" srcId="{67F84D6C-B7FC-4FE2-9481-7F0C79247876}" destId="{78171525-C641-4015-BC9A-B4F611060E59}" srcOrd="1" destOrd="0" presId="urn:microsoft.com/office/officeart/2005/8/layout/hierarchy4"/>
    <dgm:cxn modelId="{2CD9B703-CEF7-40A0-A83C-BEE7BF2E4376}" type="presParOf" srcId="{67F84D6C-B7FC-4FE2-9481-7F0C79247876}" destId="{1F2C6D11-9A2B-4C2C-91D9-5F3B7543E6D9}" srcOrd="2" destOrd="0" presId="urn:microsoft.com/office/officeart/2005/8/layout/hierarchy4"/>
    <dgm:cxn modelId="{D8872CC1-7875-461E-B59D-E11715770E09}" type="presParOf" srcId="{1F2C6D11-9A2B-4C2C-91D9-5F3B7543E6D9}" destId="{B4E3FD5C-D54C-4A4A-94D9-87DE21050A9C}" srcOrd="0" destOrd="0" presId="urn:microsoft.com/office/officeart/2005/8/layout/hierarchy4"/>
    <dgm:cxn modelId="{86E32C75-9771-4AC6-A7C8-61F4333C7638}" type="presParOf" srcId="{B4E3FD5C-D54C-4A4A-94D9-87DE21050A9C}" destId="{4A200C5A-13CB-4ECB-BDEE-C790CB674842}" srcOrd="0" destOrd="0" presId="urn:microsoft.com/office/officeart/2005/8/layout/hierarchy4"/>
    <dgm:cxn modelId="{00D3F0D2-4635-4F2D-8FA1-0427922D96FE}" type="presParOf" srcId="{B4E3FD5C-D54C-4A4A-94D9-87DE21050A9C}" destId="{3A409889-AE3F-4A43-9E21-A54863710D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27B7D0-A346-4639-A594-0E282ED12E7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0BC5D-A004-4D5E-A0D7-8C49BF9436A6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 smtClean="0"/>
            <a:t>Взаимодействие </a:t>
          </a:r>
          <a:r>
            <a:rPr lang="ru-RU" sz="1800" b="1" dirty="0"/>
            <a:t>с родителями</a:t>
          </a:r>
        </a:p>
      </dgm:t>
    </dgm:pt>
    <dgm:pt modelId="{507D498C-75B1-49D5-8259-150307E0267B}" type="parTrans" cxnId="{CB37D4BB-4764-4382-8214-B0B88AA4249C}">
      <dgm:prSet/>
      <dgm:spPr/>
      <dgm:t>
        <a:bodyPr/>
        <a:lstStyle/>
        <a:p>
          <a:endParaRPr lang="ru-RU"/>
        </a:p>
      </dgm:t>
    </dgm:pt>
    <dgm:pt modelId="{B953777A-84DA-4C9A-A7C7-4FD8CF73E6FC}" type="sibTrans" cxnId="{CB37D4BB-4764-4382-8214-B0B88AA4249C}">
      <dgm:prSet/>
      <dgm:spPr/>
      <dgm:t>
        <a:bodyPr/>
        <a:lstStyle/>
        <a:p>
          <a:endParaRPr lang="ru-RU"/>
        </a:p>
      </dgm:t>
    </dgm:pt>
    <dgm:pt modelId="{1B35B5A6-8335-4C37-AA00-B3A7D51B2E74}">
      <dgm:prSet phldrT="[Текст]" custT="1"/>
      <dgm:spPr>
        <a:solidFill>
          <a:srgbClr val="B30960"/>
        </a:solidFill>
      </dgm:spPr>
      <dgm:t>
        <a:bodyPr/>
        <a:lstStyle/>
        <a:p>
          <a:r>
            <a:rPr lang="ru-RU" sz="1800" b="1" dirty="0"/>
            <a:t>Профориентация</a:t>
          </a:r>
        </a:p>
      </dgm:t>
    </dgm:pt>
    <dgm:pt modelId="{DF527226-6979-4371-94C4-897205948A50}" type="parTrans" cxnId="{FFA787F6-9810-4F3A-975B-E90912EC8E5D}">
      <dgm:prSet/>
      <dgm:spPr/>
      <dgm:t>
        <a:bodyPr/>
        <a:lstStyle/>
        <a:p>
          <a:endParaRPr lang="ru-RU"/>
        </a:p>
      </dgm:t>
    </dgm:pt>
    <dgm:pt modelId="{1616A3BC-7B89-42F6-BEF9-EB4C02DC84E8}" type="sibTrans" cxnId="{FFA787F6-9810-4F3A-975B-E90912EC8E5D}">
      <dgm:prSet/>
      <dgm:spPr/>
      <dgm:t>
        <a:bodyPr/>
        <a:lstStyle/>
        <a:p>
          <a:endParaRPr lang="ru-RU"/>
        </a:p>
      </dgm:t>
    </dgm:pt>
    <dgm:pt modelId="{92E8B05B-F27C-458A-8C8B-132B384343EB}" type="pres">
      <dgm:prSet presAssocID="{5E27B7D0-A346-4639-A594-0E282ED12E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F84D6C-B7FC-4FE2-9481-7F0C79247876}" type="pres">
      <dgm:prSet presAssocID="{A7F0BC5D-A004-4D5E-A0D7-8C49BF9436A6}" presName="vertOne" presStyleCnt="0"/>
      <dgm:spPr/>
    </dgm:pt>
    <dgm:pt modelId="{15FF6BD6-4ECE-411B-A0FB-9BCCE35CADE5}" type="pres">
      <dgm:prSet presAssocID="{A7F0BC5D-A004-4D5E-A0D7-8C49BF9436A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71525-C641-4015-BC9A-B4F611060E59}" type="pres">
      <dgm:prSet presAssocID="{A7F0BC5D-A004-4D5E-A0D7-8C49BF9436A6}" presName="parTransOne" presStyleCnt="0"/>
      <dgm:spPr/>
    </dgm:pt>
    <dgm:pt modelId="{1F2C6D11-9A2B-4C2C-91D9-5F3B7543E6D9}" type="pres">
      <dgm:prSet presAssocID="{A7F0BC5D-A004-4D5E-A0D7-8C49BF9436A6}" presName="horzOne" presStyleCnt="0"/>
      <dgm:spPr/>
    </dgm:pt>
    <dgm:pt modelId="{B4E3FD5C-D54C-4A4A-94D9-87DE21050A9C}" type="pres">
      <dgm:prSet presAssocID="{1B35B5A6-8335-4C37-AA00-B3A7D51B2E74}" presName="vertTwo" presStyleCnt="0"/>
      <dgm:spPr/>
    </dgm:pt>
    <dgm:pt modelId="{4A200C5A-13CB-4ECB-BDEE-C790CB674842}" type="pres">
      <dgm:prSet presAssocID="{1B35B5A6-8335-4C37-AA00-B3A7D51B2E74}" presName="txTwo" presStyleLbl="node2" presStyleIdx="0" presStyleCnt="1" custScaleX="100289" custLinFactNeighborX="-29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09889-AE3F-4A43-9E21-A54863710DA5}" type="pres">
      <dgm:prSet presAssocID="{1B35B5A6-8335-4C37-AA00-B3A7D51B2E74}" presName="horzTwo" presStyleCnt="0"/>
      <dgm:spPr/>
    </dgm:pt>
  </dgm:ptLst>
  <dgm:cxnLst>
    <dgm:cxn modelId="{FF5E93B4-BAB4-43E3-A94B-F75204611F7A}" type="presOf" srcId="{A7F0BC5D-A004-4D5E-A0D7-8C49BF9436A6}" destId="{15FF6BD6-4ECE-411B-A0FB-9BCCE35CADE5}" srcOrd="0" destOrd="0" presId="urn:microsoft.com/office/officeart/2005/8/layout/hierarchy4"/>
    <dgm:cxn modelId="{C928CAF2-F4F3-479E-A561-8E1CD219BB08}" type="presOf" srcId="{1B35B5A6-8335-4C37-AA00-B3A7D51B2E74}" destId="{4A200C5A-13CB-4ECB-BDEE-C790CB674842}" srcOrd="0" destOrd="0" presId="urn:microsoft.com/office/officeart/2005/8/layout/hierarchy4"/>
    <dgm:cxn modelId="{FFA787F6-9810-4F3A-975B-E90912EC8E5D}" srcId="{A7F0BC5D-A004-4D5E-A0D7-8C49BF9436A6}" destId="{1B35B5A6-8335-4C37-AA00-B3A7D51B2E74}" srcOrd="0" destOrd="0" parTransId="{DF527226-6979-4371-94C4-897205948A50}" sibTransId="{1616A3BC-7B89-42F6-BEF9-EB4C02DC84E8}"/>
    <dgm:cxn modelId="{CB37D4BB-4764-4382-8214-B0B88AA4249C}" srcId="{5E27B7D0-A346-4639-A594-0E282ED12E76}" destId="{A7F0BC5D-A004-4D5E-A0D7-8C49BF9436A6}" srcOrd="0" destOrd="0" parTransId="{507D498C-75B1-49D5-8259-150307E0267B}" sibTransId="{B953777A-84DA-4C9A-A7C7-4FD8CF73E6FC}"/>
    <dgm:cxn modelId="{597448C2-0337-4E62-8801-01C5B2AAF3E6}" type="presOf" srcId="{5E27B7D0-A346-4639-A594-0E282ED12E76}" destId="{92E8B05B-F27C-458A-8C8B-132B384343EB}" srcOrd="0" destOrd="0" presId="urn:microsoft.com/office/officeart/2005/8/layout/hierarchy4"/>
    <dgm:cxn modelId="{26EA0BEB-7B31-499F-8028-666E5207827C}" type="presParOf" srcId="{92E8B05B-F27C-458A-8C8B-132B384343EB}" destId="{67F84D6C-B7FC-4FE2-9481-7F0C79247876}" srcOrd="0" destOrd="0" presId="urn:microsoft.com/office/officeart/2005/8/layout/hierarchy4"/>
    <dgm:cxn modelId="{A17F61E0-5A02-406C-BD20-DBEE66649CD4}" type="presParOf" srcId="{67F84D6C-B7FC-4FE2-9481-7F0C79247876}" destId="{15FF6BD6-4ECE-411B-A0FB-9BCCE35CADE5}" srcOrd="0" destOrd="0" presId="urn:microsoft.com/office/officeart/2005/8/layout/hierarchy4"/>
    <dgm:cxn modelId="{FCE2435C-06C6-4D62-BCF3-DE3127693AD2}" type="presParOf" srcId="{67F84D6C-B7FC-4FE2-9481-7F0C79247876}" destId="{78171525-C641-4015-BC9A-B4F611060E59}" srcOrd="1" destOrd="0" presId="urn:microsoft.com/office/officeart/2005/8/layout/hierarchy4"/>
    <dgm:cxn modelId="{2CD9B703-CEF7-40A0-A83C-BEE7BF2E4376}" type="presParOf" srcId="{67F84D6C-B7FC-4FE2-9481-7F0C79247876}" destId="{1F2C6D11-9A2B-4C2C-91D9-5F3B7543E6D9}" srcOrd="2" destOrd="0" presId="urn:microsoft.com/office/officeart/2005/8/layout/hierarchy4"/>
    <dgm:cxn modelId="{D8872CC1-7875-461E-B59D-E11715770E09}" type="presParOf" srcId="{1F2C6D11-9A2B-4C2C-91D9-5F3B7543E6D9}" destId="{B4E3FD5C-D54C-4A4A-94D9-87DE21050A9C}" srcOrd="0" destOrd="0" presId="urn:microsoft.com/office/officeart/2005/8/layout/hierarchy4"/>
    <dgm:cxn modelId="{86E32C75-9771-4AC6-A7C8-61F4333C7638}" type="presParOf" srcId="{B4E3FD5C-D54C-4A4A-94D9-87DE21050A9C}" destId="{4A200C5A-13CB-4ECB-BDEE-C790CB674842}" srcOrd="0" destOrd="0" presId="urn:microsoft.com/office/officeart/2005/8/layout/hierarchy4"/>
    <dgm:cxn modelId="{00D3F0D2-4635-4F2D-8FA1-0427922D96FE}" type="presParOf" srcId="{B4E3FD5C-D54C-4A4A-94D9-87DE21050A9C}" destId="{3A409889-AE3F-4A43-9E21-A54863710D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25C0-54EC-45FE-851B-72C0C4932B52}">
      <dsp:nvSpPr>
        <dsp:cNvPr id="0" name=""/>
        <dsp:cNvSpPr/>
      </dsp:nvSpPr>
      <dsp:spPr>
        <a:xfrm>
          <a:off x="2245478" y="0"/>
          <a:ext cx="3879654" cy="104404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pc="-70" baseline="0" dirty="0">
              <a:solidFill>
                <a:schemeClr val="tx1"/>
              </a:solidFill>
              <a:latin typeface="Arial Black" panose="020B0A04020102020204" pitchFamily="34" charset="0"/>
            </a:rPr>
            <a:t>Традиционные российские духовно-нравственные ценности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b="0" kern="1200" spc="-70" baseline="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3215392" y="522022"/>
        <a:ext cx="1939827" cy="522022"/>
      </dsp:txXfrm>
    </dsp:sp>
    <dsp:sp modelId="{9E1969C1-0849-4169-91CD-37BE300E7089}">
      <dsp:nvSpPr>
        <dsp:cNvPr id="0" name=""/>
        <dsp:cNvSpPr/>
      </dsp:nvSpPr>
      <dsp:spPr>
        <a:xfrm>
          <a:off x="236103" y="1052824"/>
          <a:ext cx="3913647" cy="114289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762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2000" b="1" kern="1200" spc="-120" baseline="0" dirty="0"/>
        </a:p>
      </dsp:txBody>
      <dsp:txXfrm>
        <a:off x="1214515" y="1624274"/>
        <a:ext cx="1956823" cy="571449"/>
      </dsp:txXfrm>
    </dsp:sp>
    <dsp:sp modelId="{0C54A20F-EF12-494A-A636-860D2E1B8409}">
      <dsp:nvSpPr>
        <dsp:cNvPr id="0" name=""/>
        <dsp:cNvSpPr/>
      </dsp:nvSpPr>
      <dsp:spPr>
        <a:xfrm rot="10800000">
          <a:off x="2240228" y="1062120"/>
          <a:ext cx="3890155" cy="115312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spc="-50" baseline="0" dirty="0">
            <a:solidFill>
              <a:schemeClr val="bg1"/>
            </a:solidFill>
            <a:latin typeface="+mj-lt"/>
          </a:endParaRPr>
        </a:p>
      </dsp:txBody>
      <dsp:txXfrm rot="10800000">
        <a:off x="3212767" y="1062120"/>
        <a:ext cx="1945077" cy="576561"/>
      </dsp:txXfrm>
    </dsp:sp>
    <dsp:sp modelId="{C0E4DFCA-16FF-4F40-84D3-A660919C8271}">
      <dsp:nvSpPr>
        <dsp:cNvPr id="0" name=""/>
        <dsp:cNvSpPr/>
      </dsp:nvSpPr>
      <dsp:spPr>
        <a:xfrm>
          <a:off x="4167572" y="1047020"/>
          <a:ext cx="3887131" cy="115816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139355" y="1626101"/>
        <a:ext cx="1943565" cy="579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6BD6-4ECE-411B-A0FB-9BCCE35CADE5}">
      <dsp:nvSpPr>
        <dsp:cNvPr id="0" name=""/>
        <dsp:cNvSpPr/>
      </dsp:nvSpPr>
      <dsp:spPr>
        <a:xfrm>
          <a:off x="1371" y="3"/>
          <a:ext cx="2805257" cy="859272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Урочная деятельность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6538" y="25170"/>
        <a:ext cx="2754923" cy="808938"/>
      </dsp:txXfrm>
    </dsp:sp>
    <dsp:sp modelId="{4A200C5A-13CB-4ECB-BDEE-C790CB674842}">
      <dsp:nvSpPr>
        <dsp:cNvPr id="0" name=""/>
        <dsp:cNvSpPr/>
      </dsp:nvSpPr>
      <dsp:spPr>
        <a:xfrm>
          <a:off x="1371" y="934598"/>
          <a:ext cx="2805257" cy="859272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Классное руководство</a:t>
          </a:r>
        </a:p>
      </dsp:txBody>
      <dsp:txXfrm>
        <a:off x="26538" y="959765"/>
        <a:ext cx="2754923" cy="808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6BD6-4ECE-411B-A0FB-9BCCE35CADE5}">
      <dsp:nvSpPr>
        <dsp:cNvPr id="0" name=""/>
        <dsp:cNvSpPr/>
      </dsp:nvSpPr>
      <dsp:spPr>
        <a:xfrm>
          <a:off x="1371" y="712"/>
          <a:ext cx="2805257" cy="853838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Внеурочная деятельность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379" y="25720"/>
        <a:ext cx="2755241" cy="803822"/>
      </dsp:txXfrm>
    </dsp:sp>
    <dsp:sp modelId="{4A200C5A-13CB-4ECB-BDEE-C790CB674842}">
      <dsp:nvSpPr>
        <dsp:cNvPr id="0" name=""/>
        <dsp:cNvSpPr/>
      </dsp:nvSpPr>
      <dsp:spPr>
        <a:xfrm>
          <a:off x="1371" y="929796"/>
          <a:ext cx="2805257" cy="853838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Самоуправление </a:t>
          </a:r>
        </a:p>
      </dsp:txBody>
      <dsp:txXfrm>
        <a:off x="26379" y="954804"/>
        <a:ext cx="2755241" cy="803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6BD6-4ECE-411B-A0FB-9BCCE35CADE5}">
      <dsp:nvSpPr>
        <dsp:cNvPr id="0" name=""/>
        <dsp:cNvSpPr/>
      </dsp:nvSpPr>
      <dsp:spPr>
        <a:xfrm>
          <a:off x="69" y="832"/>
          <a:ext cx="2866887" cy="852967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Взаимодействие </a:t>
          </a:r>
          <a:r>
            <a:rPr lang="ru-RU" sz="1800" b="1" kern="1200" dirty="0"/>
            <a:t>с родителями</a:t>
          </a:r>
        </a:p>
      </dsp:txBody>
      <dsp:txXfrm>
        <a:off x="25052" y="25815"/>
        <a:ext cx="2816921" cy="803001"/>
      </dsp:txXfrm>
    </dsp:sp>
    <dsp:sp modelId="{4A200C5A-13CB-4ECB-BDEE-C790CB674842}">
      <dsp:nvSpPr>
        <dsp:cNvPr id="0" name=""/>
        <dsp:cNvSpPr/>
      </dsp:nvSpPr>
      <dsp:spPr>
        <a:xfrm>
          <a:off x="0" y="930548"/>
          <a:ext cx="2866887" cy="852967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Профориентация</a:t>
          </a:r>
        </a:p>
      </dsp:txBody>
      <dsp:txXfrm>
        <a:off x="24983" y="955531"/>
        <a:ext cx="2816921" cy="803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6BD6-4ECE-411B-A0FB-9BCCE35CADE5}">
      <dsp:nvSpPr>
        <dsp:cNvPr id="0" name=""/>
        <dsp:cNvSpPr/>
      </dsp:nvSpPr>
      <dsp:spPr>
        <a:xfrm>
          <a:off x="69" y="832"/>
          <a:ext cx="2866887" cy="852967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Взаимодействие </a:t>
          </a:r>
          <a:r>
            <a:rPr lang="ru-RU" sz="1800" b="1" kern="1200" dirty="0"/>
            <a:t>с родителями</a:t>
          </a:r>
        </a:p>
      </dsp:txBody>
      <dsp:txXfrm>
        <a:off x="25052" y="25815"/>
        <a:ext cx="2816921" cy="803001"/>
      </dsp:txXfrm>
    </dsp:sp>
    <dsp:sp modelId="{4A200C5A-13CB-4ECB-BDEE-C790CB674842}">
      <dsp:nvSpPr>
        <dsp:cNvPr id="0" name=""/>
        <dsp:cNvSpPr/>
      </dsp:nvSpPr>
      <dsp:spPr>
        <a:xfrm>
          <a:off x="0" y="930548"/>
          <a:ext cx="2866887" cy="852967"/>
        </a:xfrm>
        <a:prstGeom prst="roundRect">
          <a:avLst>
            <a:gd name="adj" fmla="val 10000"/>
          </a:avLst>
        </a:prstGeom>
        <a:solidFill>
          <a:srgbClr val="B3096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Профориентация</a:t>
          </a:r>
        </a:p>
      </dsp:txBody>
      <dsp:txXfrm>
        <a:off x="24983" y="955531"/>
        <a:ext cx="2816921" cy="80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038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2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9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923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776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7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797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4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D2BFBA-09BD-4E93-A4D0-90563E60E50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C83536-2667-4A29-BAF6-B0E0FB311A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91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pav.ru/attachments/article/50/%D0%A0%D0%B5%D0%B5%D1%81%D1%82%D1%80%20%D0%BF%D1%81%D0%B8%D1%85%D0%BE%D0%BB%D0%BE%D0%B3%D0%BE-%D0%BF%D0%B5%D0%B4%D0%B0%D0%B3%D0%BE%D0%B3%D0%B8%D1%87%D0%B5%D1%81%D0%BA%D0%B8%D1%85%20%D0%BF%D1%80%D0%BE%D0%B3%D1%80%D0%B0%D0%BC%D0%BC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527" y="1355271"/>
            <a:ext cx="806823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Использование результатов СПТ при реализации программы воспитания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Рисунок 1" descr="E:\документы на рабочем столе\ВСЯКАЯ ВСЯЧИНА\шапка картин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3798" r="78446" b="9583"/>
          <a:stretch/>
        </p:blipFill>
        <p:spPr bwMode="auto">
          <a:xfrm>
            <a:off x="1028699" y="146957"/>
            <a:ext cx="2106386" cy="18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5085" y="146957"/>
            <a:ext cx="850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Государственное бюджетное учреждение дополнительного профессионального образования Самарской области «Сергиевский Ресурсный центр»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2787" y="5159829"/>
            <a:ext cx="385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Старший методист ГБУ ДПО СО «Сергиевский РЦ»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Воропаева Ольга Геннадьевна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0"/>
            <a:ext cx="10889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86" y="-21077"/>
            <a:ext cx="10889213" cy="68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0"/>
            <a:ext cx="11007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65" y="1"/>
            <a:ext cx="10926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7" y="-1"/>
            <a:ext cx="10903404" cy="68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39" y="-1"/>
            <a:ext cx="1096744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32" y="0"/>
            <a:ext cx="1080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482"/>
            <a:ext cx="10907486" cy="68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4" y="0"/>
            <a:ext cx="10842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0"/>
            <a:ext cx="111894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3291" y="2586446"/>
            <a:ext cx="3017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80219" y="2530436"/>
            <a:ext cx="311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Волонтерство</a:t>
            </a:r>
            <a:r>
              <a:rPr lang="ru-RU" sz="1400" dirty="0" smtClean="0"/>
              <a:t>, </a:t>
            </a:r>
            <a:r>
              <a:rPr lang="ru-RU" sz="1400" dirty="0" err="1" smtClean="0"/>
              <a:t>Юнармия</a:t>
            </a:r>
            <a:r>
              <a:rPr lang="ru-RU" sz="1400" dirty="0" smtClean="0"/>
              <a:t>, РДДМ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50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06134"/>
            <a:ext cx="11381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65">
              <a:spcBef>
                <a:spcPts val="93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Организация</a:t>
            </a:r>
            <a:r>
              <a:rPr lang="ru-RU" sz="2800" b="1" spc="-15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профилактической</a:t>
            </a:r>
            <a:r>
              <a:rPr lang="ru-RU" sz="2800" b="1" spc="-35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работы в</a:t>
            </a:r>
            <a:r>
              <a:rPr lang="ru-RU" sz="2800" b="1" spc="1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школе</a:t>
            </a:r>
            <a:r>
              <a:rPr lang="ru-RU" sz="2800" b="1" spc="-2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</a:t>
            </a:r>
            <a:r>
              <a:rPr lang="ru-RU" sz="2800" b="1" spc="-15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результатам</a:t>
            </a:r>
            <a:r>
              <a:rPr lang="ru-RU" sz="2800" b="1" spc="-25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СПТ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начинается</a:t>
            </a:r>
            <a:r>
              <a:rPr lang="ru-RU" sz="2800" b="1" spc="5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 после получения результатов, а гораздо раньше.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Схема</a:t>
            </a:r>
            <a:r>
              <a:rPr lang="ru-RU" sz="2800" b="1" spc="-305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профилактической</a:t>
            </a:r>
            <a:r>
              <a:rPr lang="ru-RU" sz="2800" b="1" spc="-5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работы</a:t>
            </a:r>
            <a:r>
              <a:rPr lang="ru-RU" sz="2800" b="1" spc="15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выглядит примерно</a:t>
            </a:r>
            <a:r>
              <a:rPr lang="ru-RU" sz="2800" b="1" spc="15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так:</a:t>
            </a:r>
            <a:r>
              <a:rPr lang="ru-RU" sz="2800" b="1" spc="15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1986" y="1872020"/>
            <a:ext cx="112177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55320" lvl="0" indent="-342900">
              <a:lnSpc>
                <a:spcPct val="110000"/>
              </a:lnSpc>
              <a:spcBef>
                <a:spcPts val="73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14400" algn="l"/>
                <a:tab pos="91503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Проведение</a:t>
            </a:r>
            <a:r>
              <a:rPr lang="ru-RU" sz="2400" spc="-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тестирования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(октябрь</a:t>
            </a:r>
            <a:r>
              <a:rPr lang="ru-RU" sz="2400" spc="-1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ru-RU" sz="2400" spc="-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ноябрь,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все</a:t>
            </a:r>
            <a:r>
              <a:rPr lang="ru-RU" sz="2400" spc="-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обучающиеся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</a:t>
            </a:r>
            <a:r>
              <a:rPr lang="ru-RU" sz="2400" spc="-3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класс)</a:t>
            </a:r>
            <a:endParaRPr lang="ru-RU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665480" lvl="0" indent="-342900">
              <a:lnSpc>
                <a:spcPct val="110000"/>
              </a:lnSpc>
              <a:spcBef>
                <a:spcPts val="73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14400" algn="l"/>
                <a:tab pos="91503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Качественный анализ результатов педагогом-психологом +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классным </a:t>
            </a:r>
            <a:r>
              <a:rPr lang="ru-RU" sz="2400" spc="-305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руководителем</a:t>
            </a:r>
            <a:endParaRPr lang="ru-RU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1454785" lvl="0" indent="-342900">
              <a:lnSpc>
                <a:spcPct val="110000"/>
              </a:lnSpc>
              <a:spcBef>
                <a:spcPts val="73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14400" algn="l"/>
                <a:tab pos="91503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уточняющих тестов (при необходимости, теми</a:t>
            </a:r>
            <a:r>
              <a:rPr lang="ru-RU" sz="2400" spc="-31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методиками, которыми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владеет педагог-психолог)</a:t>
            </a:r>
            <a:endParaRPr lang="ru-RU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1084580" lvl="0" indent="-342900">
              <a:lnSpc>
                <a:spcPct val="110000"/>
              </a:lnSpc>
              <a:spcBef>
                <a:spcPts val="73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14400" algn="l"/>
                <a:tab pos="91503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Выстраивание</a:t>
            </a:r>
            <a:r>
              <a:rPr lang="ru-RU" sz="2400" spc="-3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плана</a:t>
            </a:r>
            <a:r>
              <a:rPr lang="ru-RU" sz="2400" spc="-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работы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</a:t>
            </a:r>
            <a:r>
              <a:rPr lang="ru-RU" sz="2400" spc="-2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классом</a:t>
            </a:r>
            <a:r>
              <a:rPr lang="ru-RU" sz="2400" spc="-3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ru-RU" sz="2400" spc="-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каждым</a:t>
            </a:r>
            <a:r>
              <a:rPr lang="ru-RU" sz="2400" spc="-3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обучающимся,</a:t>
            </a:r>
            <a:r>
              <a:rPr lang="ru-RU" sz="2400" spc="-3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которому необходима</a:t>
            </a:r>
            <a:r>
              <a:rPr lang="ru-RU" sz="2400" spc="1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индивидуальная</a:t>
            </a:r>
            <a:r>
              <a:rPr lang="ru-RU" sz="2400" spc="1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форма</a:t>
            </a:r>
            <a:r>
              <a:rPr lang="ru-RU" sz="2400" spc="1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работы/</a:t>
            </a:r>
            <a:endParaRPr lang="ru-RU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1781810" lvl="0" indent="-342900">
              <a:lnSpc>
                <a:spcPct val="110000"/>
              </a:lnSpc>
              <a:spcBef>
                <a:spcPts val="73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14400" algn="l"/>
                <a:tab pos="91503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Выстраивание</a:t>
            </a:r>
            <a:r>
              <a:rPr lang="ru-RU" sz="2400" spc="-5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плана</a:t>
            </a:r>
            <a:r>
              <a:rPr lang="ru-RU" sz="2400" spc="-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работы</a:t>
            </a:r>
            <a:r>
              <a:rPr lang="ru-RU" sz="2400" spc="-4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</a:t>
            </a:r>
            <a:r>
              <a:rPr lang="ru-RU" sz="2400" spc="-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родителями/законными</a:t>
            </a:r>
            <a:r>
              <a:rPr lang="ru-RU" sz="2400" spc="-30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представителями</a:t>
            </a:r>
            <a:endParaRPr lang="ru-RU" sz="2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14400" algn="l"/>
                <a:tab pos="915035" algn="l"/>
              </a:tabLst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Проведение</a:t>
            </a:r>
            <a:r>
              <a:rPr lang="ru-RU" sz="2400" spc="-4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профилактической</a:t>
            </a:r>
            <a:r>
              <a:rPr lang="ru-RU" sz="2400" spc="-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работы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55980"/>
            <a:ext cx="10760530" cy="6901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86" y="468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1857" y="4816929"/>
            <a:ext cx="158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66413" y="6488668"/>
            <a:ext cx="26942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3"/>
              </a:rPr>
              <a:t>Реестр программ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11281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0"/>
            <a:ext cx="11767457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130629"/>
            <a:ext cx="10765191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6070187" y="5964989"/>
            <a:ext cx="1404000" cy="7920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black"/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72022" y="603416"/>
          <a:ext cx="8392886" cy="221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5" descr="https://svgsilh.com/svg/1318353-ff5722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5" name="AutoShape 7" descr="https://svgsilh.com/svg/1318353-ff5722.svg"/>
          <p:cNvSpPr>
            <a:spLocks noChangeAspect="1" noChangeArrowheads="1"/>
          </p:cNvSpPr>
          <p:nvPr/>
        </p:nvSpPr>
        <p:spPr bwMode="auto">
          <a:xfrm>
            <a:off x="1831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26775" y="2074565"/>
            <a:ext cx="29952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8D2FA"/>
                </a:solidFill>
              </a:rPr>
              <a:t>Жизнь, достоинство, </a:t>
            </a:r>
          </a:p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8D2FA"/>
                </a:solidFill>
              </a:rPr>
              <a:t>крепкая семья, созидательный</a:t>
            </a:r>
          </a:p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8D2FA"/>
                </a:solidFill>
              </a:rPr>
              <a:t>труд, коллективизм, взаимопомощь и взаимоуважение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92842" y="1913121"/>
            <a:ext cx="25037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8D2FA"/>
                </a:solidFill>
              </a:rPr>
              <a:t>Высокие </a:t>
            </a:r>
          </a:p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8D2FA"/>
                </a:solidFill>
              </a:rPr>
              <a:t>нравственные идеалы, </a:t>
            </a:r>
            <a:br>
              <a:rPr lang="ru-RU" sz="1200" b="1" dirty="0">
                <a:solidFill>
                  <a:srgbClr val="F8D2FA"/>
                </a:solidFill>
              </a:rPr>
            </a:br>
            <a:r>
              <a:rPr lang="ru-RU" sz="1200" b="1" dirty="0">
                <a:solidFill>
                  <a:srgbClr val="F8D2FA"/>
                </a:solidFill>
              </a:rPr>
              <a:t>приоритет духовного над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7651" y="2842263"/>
            <a:ext cx="8540500" cy="4148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prstClr val="black"/>
                </a:solidFill>
                <a:latin typeface="Arial Black" panose="020B0A04020102020204" pitchFamily="34" charset="0"/>
              </a:rPr>
              <a:t>МОДУЛИ ПРОГРАММЫ ВОСПИТАНИЯ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34355" y="3283474"/>
          <a:ext cx="2808000" cy="179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072805" y="3293000"/>
          <a:ext cx="2808000" cy="178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857571914"/>
              </p:ext>
            </p:extLst>
          </p:nvPr>
        </p:nvGraphicFramePr>
        <p:xfrm>
          <a:off x="5939081" y="3293000"/>
          <a:ext cx="2867026" cy="178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35018" y="5970715"/>
            <a:ext cx="1404000" cy="79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19523" y="5966801"/>
            <a:ext cx="1404000" cy="792000"/>
          </a:xfrm>
          <a:prstGeom prst="roundRect">
            <a:avLst/>
          </a:prstGeom>
          <a:solidFill>
            <a:srgbClr val="5FED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68859" y="5975478"/>
            <a:ext cx="1404000" cy="79200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02783" y="5980240"/>
            <a:ext cx="1404000" cy="792000"/>
          </a:xfrm>
          <a:prstGeom prst="roundRect">
            <a:avLst/>
          </a:prstGeom>
          <a:solidFill>
            <a:srgbClr val="EBF5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036" y="5825175"/>
            <a:ext cx="66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ДОПОЛНИТЕЛЬНЫЕ МОДУЛИ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7870" y="2434690"/>
            <a:ext cx="325919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F8D2FA"/>
                </a:solidFill>
              </a:rPr>
              <a:t>материальным, гуманизм, милосердие, справедливость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5046" y="1604787"/>
            <a:ext cx="3085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Патриотизм, гражданственность, служение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7469" y="1760941"/>
            <a:ext cx="3057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</a:rPr>
              <a:t>Отечеству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white"/>
                </a:solidFill>
              </a:rPr>
              <a:t>и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white"/>
                </a:solidFill>
              </a:rPr>
              <a:t>ответственность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white"/>
                </a:solidFill>
              </a:rPr>
              <a:t>за его судьбу, 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64600" y="1939921"/>
            <a:ext cx="258641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prstClr val="white"/>
                </a:solidFill>
              </a:rPr>
              <a:t>историческая память и преемствен-</a:t>
            </a:r>
            <a:br>
              <a:rPr lang="ru-RU" sz="1200" b="1" dirty="0">
                <a:solidFill>
                  <a:prstClr val="white"/>
                </a:solidFill>
              </a:rPr>
            </a:br>
            <a:r>
              <a:rPr lang="ru-RU" sz="1200" b="1" dirty="0">
                <a:solidFill>
                  <a:prstClr val="white"/>
                </a:solidFill>
              </a:rPr>
              <a:t>         </a:t>
            </a:r>
            <a:r>
              <a:rPr lang="ru-RU" sz="1200" b="1" dirty="0" err="1">
                <a:solidFill>
                  <a:prstClr val="white"/>
                </a:solidFill>
              </a:rPr>
              <a:t>ность</a:t>
            </a:r>
            <a:r>
              <a:rPr lang="ru-RU" sz="1200" b="1" dirty="0">
                <a:solidFill>
                  <a:prstClr val="white"/>
                </a:solidFill>
              </a:rPr>
              <a:t> поколений, единство</a:t>
            </a:r>
            <a:br>
              <a:rPr lang="ru-RU" sz="1200" b="1" dirty="0">
                <a:solidFill>
                  <a:prstClr val="white"/>
                </a:solidFill>
              </a:rPr>
            </a:br>
            <a:r>
              <a:rPr lang="ru-RU" sz="1200" b="1" dirty="0">
                <a:solidFill>
                  <a:prstClr val="white"/>
                </a:solidFill>
              </a:rPr>
              <a:t>                        народов</a:t>
            </a:r>
            <a:endParaRPr lang="ru-RU" sz="1200" dirty="0">
              <a:solidFill>
                <a:prstClr val="white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173184" y="5108160"/>
            <a:ext cx="1620000" cy="731812"/>
            <a:chOff x="1095213" y="1536658"/>
            <a:chExt cx="1703468" cy="73181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95213" y="1536658"/>
              <a:ext cx="1703468" cy="731812"/>
            </a:xfrm>
            <a:prstGeom prst="roundRect">
              <a:avLst>
                <a:gd name="adj" fmla="val 10000"/>
              </a:avLst>
            </a:prstGeom>
            <a:solidFill>
              <a:srgbClr val="00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116647" y="1558092"/>
              <a:ext cx="1660600" cy="68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prstClr val="black"/>
                  </a:solidFill>
                </a:rPr>
                <a:t>Социальное партнерство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731234" y="5116491"/>
            <a:ext cx="1620000" cy="731812"/>
            <a:chOff x="28570" y="1555789"/>
            <a:chExt cx="1373835" cy="731812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8570" y="1555789"/>
              <a:ext cx="1373835" cy="731812"/>
            </a:xfrm>
            <a:prstGeom prst="roundRect">
              <a:avLst>
                <a:gd name="adj" fmla="val 10000"/>
              </a:avLst>
            </a:prstGeom>
            <a:solidFill>
              <a:srgbClr val="FFA6E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50004" y="1577223"/>
              <a:ext cx="1330967" cy="68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prstClr val="black"/>
                  </a:solidFill>
                </a:rPr>
                <a:t>Внешкольные мероприятия</a:t>
              </a:r>
              <a:endParaRPr lang="ru-RU" sz="31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442684" y="5127210"/>
            <a:ext cx="1620000" cy="731812"/>
            <a:chOff x="1434164" y="1555716"/>
            <a:chExt cx="1373835" cy="731812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434164" y="1555716"/>
              <a:ext cx="1373835" cy="731812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6"/>
            <p:cNvSpPr/>
            <p:nvPr/>
          </p:nvSpPr>
          <p:spPr>
            <a:xfrm>
              <a:off x="1455598" y="1577150"/>
              <a:ext cx="1330967" cy="68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prstClr val="white"/>
                  </a:solidFill>
                </a:rPr>
                <a:t>Профилактика и безопасность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0234" y="5099826"/>
            <a:ext cx="1620000" cy="731812"/>
            <a:chOff x="1313" y="1565317"/>
            <a:chExt cx="1373835" cy="73181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313" y="1565317"/>
              <a:ext cx="1373835" cy="731812"/>
            </a:xfrm>
            <a:prstGeom prst="roundRect">
              <a:avLst>
                <a:gd name="adj" fmla="val 10000"/>
              </a:avLst>
            </a:prstGeom>
            <a:solidFill>
              <a:srgbClr val="34C8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22747" y="1586751"/>
              <a:ext cx="1330967" cy="68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prstClr val="black"/>
                  </a:solidFill>
                </a:rPr>
                <a:t>Основные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prstClr val="black"/>
                  </a:solidFill>
                </a:rPr>
                <a:t>школьные дела</a:t>
              </a:r>
            </a:p>
          </p:txBody>
        </p:sp>
        <p:sp>
          <p:nvSpPr>
            <p:cNvPr id="71" name="Скругленный прямоугольник 4"/>
            <p:cNvSpPr/>
            <p:nvPr/>
          </p:nvSpPr>
          <p:spPr>
            <a:xfrm>
              <a:off x="44181" y="1582021"/>
              <a:ext cx="1330967" cy="68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prstClr val="black"/>
                  </a:solidFill>
                </a:rPr>
                <a:t>Основные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prstClr val="black"/>
                  </a:solidFill>
                </a:rPr>
                <a:t>школьные дела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987908" y="5114086"/>
            <a:ext cx="1651877" cy="731812"/>
            <a:chOff x="1425708" y="1566887"/>
            <a:chExt cx="1400869" cy="73181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452742" y="1566887"/>
              <a:ext cx="1373835" cy="731812"/>
            </a:xfrm>
            <a:prstGeom prst="roundRect">
              <a:avLst>
                <a:gd name="adj" fmla="val 10000"/>
              </a:avLst>
            </a:prstGeom>
            <a:solidFill>
              <a:srgbClr val="00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6"/>
            <p:cNvSpPr/>
            <p:nvPr/>
          </p:nvSpPr>
          <p:spPr>
            <a:xfrm>
              <a:off x="1425708" y="1588321"/>
              <a:ext cx="1330967" cy="68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</a:rPr>
                <a:t>Предметно-пространственная среда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520851" y="5956428"/>
            <a:ext cx="1404000" cy="792000"/>
            <a:chOff x="28570" y="1555789"/>
            <a:chExt cx="1373835" cy="731812"/>
          </a:xfrm>
          <a:solidFill>
            <a:srgbClr val="9999FF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8570" y="1555789"/>
              <a:ext cx="1373835" cy="7318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0004" y="1577223"/>
              <a:ext cx="1330967" cy="6889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2" name="Скругленный прямоугольник 4"/>
          <p:cNvSpPr/>
          <p:nvPr/>
        </p:nvSpPr>
        <p:spPr>
          <a:xfrm>
            <a:off x="6004433" y="6114705"/>
            <a:ext cx="1569451" cy="6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</a:rPr>
              <a:t>Школьные 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медиа</a:t>
            </a:r>
            <a:endParaRPr lang="ru-RU" sz="3100" b="1" dirty="0">
              <a:solidFill>
                <a:prstClr val="black"/>
              </a:solidFill>
            </a:endParaRPr>
          </a:p>
        </p:txBody>
      </p:sp>
      <p:sp>
        <p:nvSpPr>
          <p:cNvPr id="63" name="Скругленный прямоугольник 4"/>
          <p:cNvSpPr/>
          <p:nvPr/>
        </p:nvSpPr>
        <p:spPr>
          <a:xfrm>
            <a:off x="1620057" y="6110153"/>
            <a:ext cx="1569451" cy="6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</a:rPr>
              <a:t>Школьный 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музей</a:t>
            </a:r>
            <a:endParaRPr lang="ru-RU" sz="3100" b="1" dirty="0">
              <a:solidFill>
                <a:prstClr val="black"/>
              </a:solidFill>
            </a:endParaRPr>
          </a:p>
        </p:txBody>
      </p:sp>
      <p:sp>
        <p:nvSpPr>
          <p:cNvPr id="64" name="Скругленный прямоугольник 4"/>
          <p:cNvSpPr/>
          <p:nvPr/>
        </p:nvSpPr>
        <p:spPr>
          <a:xfrm>
            <a:off x="3153198" y="6122961"/>
            <a:ext cx="1569451" cy="6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</a:rPr>
              <a:t>Школьный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театр</a:t>
            </a:r>
            <a:endParaRPr lang="ru-RU" sz="3100" b="1" dirty="0">
              <a:solidFill>
                <a:prstClr val="black"/>
              </a:solidFill>
            </a:endParaRPr>
          </a:p>
        </p:txBody>
      </p:sp>
      <p:sp>
        <p:nvSpPr>
          <p:cNvPr id="65" name="Скругленный прямоугольник 4"/>
          <p:cNvSpPr/>
          <p:nvPr/>
        </p:nvSpPr>
        <p:spPr>
          <a:xfrm>
            <a:off x="173791" y="6011343"/>
            <a:ext cx="1569451" cy="6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</a:rPr>
              <a:t>Детские общественные объединения</a:t>
            </a:r>
            <a:endParaRPr lang="ru-RU" sz="3100" b="1" dirty="0">
              <a:solidFill>
                <a:prstClr val="black"/>
              </a:solidFill>
            </a:endParaRPr>
          </a:p>
        </p:txBody>
      </p:sp>
      <p:sp>
        <p:nvSpPr>
          <p:cNvPr id="66" name="Скругленный прямоугольник 4"/>
          <p:cNvSpPr/>
          <p:nvPr/>
        </p:nvSpPr>
        <p:spPr>
          <a:xfrm>
            <a:off x="4538798" y="6114750"/>
            <a:ext cx="1569451" cy="6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</a:rPr>
              <a:t>Школьный спортивный клуб</a:t>
            </a:r>
            <a:endParaRPr lang="ru-RU" sz="3100" b="1" dirty="0">
              <a:solidFill>
                <a:prstClr val="black"/>
              </a:solidFill>
            </a:endParaRPr>
          </a:p>
        </p:txBody>
      </p:sp>
      <p:sp>
        <p:nvSpPr>
          <p:cNvPr id="67" name="Скругленный прямоугольник 4"/>
          <p:cNvSpPr/>
          <p:nvPr/>
        </p:nvSpPr>
        <p:spPr>
          <a:xfrm>
            <a:off x="7464642" y="6084354"/>
            <a:ext cx="1569451" cy="6889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</a:rPr>
              <a:t>Добровольческая деятельность</a:t>
            </a:r>
            <a:endParaRPr lang="ru-RU" sz="31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363" y="89800"/>
            <a:ext cx="6319990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b="1" dirty="0">
                <a:solidFill>
                  <a:srgbClr val="003399"/>
                </a:solidFill>
                <a:cs typeface="Times New Roman" panose="02020603050405020304" pitchFamily="18" charset="0"/>
              </a:rPr>
              <a:t>ВОСПИТАТЕЛЬНАЯ РАБОТА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06746" y="120146"/>
            <a:ext cx="0" cy="612775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573884" y="211944"/>
            <a:ext cx="459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5738"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</a:rPr>
              <a:t>В рамках программы воспитания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7B36C25-F4F7-4CEF-BC6E-A4512969D82F}"/>
              </a:ext>
            </a:extLst>
          </p:cNvPr>
          <p:cNvSpPr/>
          <p:nvPr/>
        </p:nvSpPr>
        <p:spPr>
          <a:xfrm>
            <a:off x="9373596" y="3181976"/>
            <a:ext cx="2658126" cy="646986"/>
          </a:xfrm>
          <a:prstGeom prst="roundRect">
            <a:avLst/>
          </a:prstGeom>
          <a:ln w="19050">
            <a:solidFill>
              <a:srgbClr val="00339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Профориентационные каникулярные смены и пр.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311588-26BB-43A6-BBE3-D75A611D09DB}"/>
              </a:ext>
            </a:extLst>
          </p:cNvPr>
          <p:cNvSpPr/>
          <p:nvPr/>
        </p:nvSpPr>
        <p:spPr>
          <a:xfrm>
            <a:off x="8316892" y="594487"/>
            <a:ext cx="3758096" cy="1634490"/>
          </a:xfrm>
          <a:prstGeom prst="roundRect">
            <a:avLst/>
          </a:prstGeom>
          <a:ln w="19050">
            <a:solidFill>
              <a:srgbClr val="003399"/>
            </a:solidFill>
            <a:prstDash val="sysDash"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1500" dirty="0"/>
              <a:t>Профессиональные пробы, в том числе в рамках проекта «Билет в будущее», в том числе виртуальные пробы и/или виртуальная выставка «Лаборатория будущего» на платформе проекта «Билет в будущее»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1CE2215-8B24-46D0-BC0C-308E4A615CB9}"/>
              </a:ext>
            </a:extLst>
          </p:cNvPr>
          <p:cNvSpPr/>
          <p:nvPr/>
        </p:nvSpPr>
        <p:spPr>
          <a:xfrm>
            <a:off x="8865462" y="2415090"/>
            <a:ext cx="3165158" cy="646986"/>
          </a:xfrm>
          <a:prstGeom prst="roundRect">
            <a:avLst/>
          </a:prstGeom>
          <a:ln w="19050">
            <a:solidFill>
              <a:srgbClr val="00339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Конкурсы профориентационной направленности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9E3AA25-3791-47E9-876C-B0A0268E0A13}"/>
              </a:ext>
            </a:extLst>
          </p:cNvPr>
          <p:cNvSpPr/>
          <p:nvPr/>
        </p:nvSpPr>
        <p:spPr>
          <a:xfrm>
            <a:off x="9105890" y="3912124"/>
            <a:ext cx="2915078" cy="2179320"/>
          </a:xfrm>
          <a:prstGeom prst="roundRect">
            <a:avLst/>
          </a:prstGeom>
          <a:ln w="19050">
            <a:solidFill>
              <a:srgbClr val="003399"/>
            </a:solidFill>
            <a:prstDash val="sysDash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 smtClean="0"/>
              <a:t>Экскурсии в образовательные организации высшего образования и </a:t>
            </a:r>
            <a:r>
              <a:rPr lang="ru-RU" sz="1600" dirty="0" err="1" smtClean="0"/>
              <a:t>профессио-нальные</a:t>
            </a:r>
            <a:r>
              <a:rPr lang="ru-RU" sz="1600" dirty="0" smtClean="0"/>
              <a:t> образовательные организации, на производство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в рамках РДДМ,  </a:t>
            </a:r>
            <a:r>
              <a:rPr lang="ru-RU" sz="1600" dirty="0" err="1" smtClean="0"/>
              <a:t>Юнармии</a:t>
            </a:r>
            <a:r>
              <a:rPr lang="ru-RU" sz="1600" dirty="0" smtClean="0"/>
              <a:t>, проекта «Россия - страна возможностей» и др.)</a:t>
            </a:r>
            <a:endParaRPr lang="ru-RU" sz="1600" dirty="0"/>
          </a:p>
        </p:txBody>
      </p:sp>
      <p:cxnSp>
        <p:nvCxnSpPr>
          <p:cNvPr id="68" name="Соединительная линия уступом 82">
            <a:extLst>
              <a:ext uri="{FF2B5EF4-FFF2-40B4-BE49-F238E27FC236}">
                <a16:creationId xmlns:a16="http://schemas.microsoft.com/office/drawing/2014/main" id="{4D21D8E1-0ECA-4993-8821-C9546064FA2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43551" y="2380017"/>
            <a:ext cx="3863494" cy="1603919"/>
          </a:xfrm>
          <a:prstGeom prst="bentConnector3">
            <a:avLst>
              <a:gd name="adj1" fmla="val 8395"/>
            </a:avLst>
          </a:prstGeom>
          <a:ln w="19050">
            <a:solidFill>
              <a:srgbClr val="FF85FF"/>
            </a:solidFill>
            <a:prstDash val="sysDash"/>
          </a:ln>
        </p:spPr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CDD0250D-C626-4171-BB52-CAECA73C2E4B}"/>
              </a:ext>
            </a:extLst>
          </p:cNvPr>
          <p:cNvCxnSpPr>
            <a:cxnSpLocks/>
          </p:cNvCxnSpPr>
          <p:nvPr/>
        </p:nvCxnSpPr>
        <p:spPr>
          <a:xfrm flipH="1">
            <a:off x="4866684" y="5647738"/>
            <a:ext cx="4392000" cy="0"/>
          </a:xfrm>
          <a:prstGeom prst="straightConnector1">
            <a:avLst/>
          </a:prstGeom>
          <a:ln w="19050">
            <a:solidFill>
              <a:srgbClr val="0432FF"/>
            </a:solidFill>
            <a:prstDash val="sysDash"/>
          </a:ln>
        </p:spPr>
      </p:cxnSp>
      <p:cxnSp>
        <p:nvCxnSpPr>
          <p:cNvPr id="84" name="Соединительная линия уступом 82">
            <a:extLst>
              <a:ext uri="{FF2B5EF4-FFF2-40B4-BE49-F238E27FC236}">
                <a16:creationId xmlns:a16="http://schemas.microsoft.com/office/drawing/2014/main" id="{F912C720-15F3-44F7-80C2-7E5D62BAAAF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46688" y="3504584"/>
            <a:ext cx="720000" cy="1296000"/>
          </a:xfrm>
          <a:prstGeom prst="bentConnector3">
            <a:avLst>
              <a:gd name="adj1" fmla="val 50000"/>
            </a:avLst>
          </a:prstGeom>
          <a:ln w="19050">
            <a:solidFill>
              <a:srgbClr val="003399"/>
            </a:solidFill>
            <a:prstDash val="sysDash"/>
          </a:ln>
        </p:spPr>
      </p:cxnSp>
      <p:cxnSp>
        <p:nvCxnSpPr>
          <p:cNvPr id="98" name="Соединительная линия уступом 82">
            <a:extLst>
              <a:ext uri="{FF2B5EF4-FFF2-40B4-BE49-F238E27FC236}">
                <a16:creationId xmlns:a16="http://schemas.microsoft.com/office/drawing/2014/main" id="{9AC0484C-EA9F-4BD5-9558-1F499E5675E8}"/>
              </a:ext>
            </a:extLst>
          </p:cNvPr>
          <p:cNvCxnSpPr>
            <a:cxnSpLocks/>
          </p:cNvCxnSpPr>
          <p:nvPr/>
        </p:nvCxnSpPr>
        <p:spPr>
          <a:xfrm rot="5400000">
            <a:off x="7815010" y="3621254"/>
            <a:ext cx="1565860" cy="581741"/>
          </a:xfrm>
          <a:prstGeom prst="bentConnector3">
            <a:avLst>
              <a:gd name="adj1" fmla="val 101020"/>
            </a:avLst>
          </a:prstGeom>
          <a:ln w="19050">
            <a:solidFill>
              <a:srgbClr val="003399"/>
            </a:solidFill>
            <a:prstDash val="sysDash"/>
          </a:ln>
        </p:spPr>
      </p:cxnSp>
      <p:sp>
        <p:nvSpPr>
          <p:cNvPr id="10" name="Прямоугольник 9"/>
          <p:cNvSpPr/>
          <p:nvPr/>
        </p:nvSpPr>
        <p:spPr>
          <a:xfrm>
            <a:off x="1747609" y="6650830"/>
            <a:ext cx="2748604" cy="2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947086" y="6660824"/>
            <a:ext cx="2748604" cy="23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22049" y="6609018"/>
            <a:ext cx="2806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Дополнительное образование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77016" y="6617339"/>
            <a:ext cx="242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graphicFrame>
        <p:nvGraphicFramePr>
          <p:cNvPr id="70" name="Схема 69"/>
          <p:cNvGraphicFramePr/>
          <p:nvPr>
            <p:extLst>
              <p:ext uri="{D42A27DB-BD31-4B8C-83A1-F6EECF244321}">
                <p14:modId xmlns:p14="http://schemas.microsoft.com/office/powerpoint/2010/main" val="857571914"/>
              </p:ext>
            </p:extLst>
          </p:nvPr>
        </p:nvGraphicFramePr>
        <p:xfrm>
          <a:off x="5933646" y="3278565"/>
          <a:ext cx="2867026" cy="178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3960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671" t="20000"/>
          <a:stretch/>
        </p:blipFill>
        <p:spPr>
          <a:xfrm>
            <a:off x="914399" y="212270"/>
            <a:ext cx="4457700" cy="6466115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29474"/>
              </p:ext>
            </p:extLst>
          </p:nvPr>
        </p:nvGraphicFramePr>
        <p:xfrm>
          <a:off x="5568043" y="0"/>
          <a:ext cx="643345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3457">
                  <a:extLst>
                    <a:ext uri="{9D8B030D-6E8A-4147-A177-3AD203B41FA5}">
                      <a16:colId xmlns:a16="http://schemas.microsoft.com/office/drawing/2014/main" val="316058458"/>
                    </a:ext>
                  </a:extLst>
                </a:gridCol>
              </a:tblGrid>
              <a:tr h="751065">
                <a:tc>
                  <a:txBody>
                    <a:bodyPr/>
                    <a:lstStyle/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Модули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 программы воспитания 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 сентября 2023 года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2" marR="54052" marT="27026" marB="27026"/>
                </a:tc>
                <a:extLst>
                  <a:ext uri="{0D108BD9-81ED-4DB2-BD59-A6C34878D82A}">
                    <a16:rowId xmlns:a16="http://schemas.microsoft.com/office/drawing/2014/main" val="269233043"/>
                  </a:ext>
                </a:extLst>
              </a:tr>
              <a:tr h="383377">
                <a:tc>
                  <a:txBody>
                    <a:bodyPr/>
                    <a:lstStyle/>
                    <a:p>
                      <a:pPr marL="91440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1.Инвариантные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6059340"/>
                  </a:ext>
                </a:extLst>
              </a:tr>
              <a:tr h="1537601">
                <a:tc>
                  <a:txBody>
                    <a:bodyPr/>
                    <a:lstStyle/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«Урочная деятельность»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«Внеурочная деятельность»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«Классное руководство»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«Основные школьные дела»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«Внешкольные мероприятия»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 «Самоуправление»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2" marR="54052" marT="27026" marB="27026"/>
                </a:tc>
                <a:extLst>
                  <a:ext uri="{0D108BD9-81ED-4DB2-BD59-A6C34878D82A}">
                    <a16:rowId xmlns:a16="http://schemas.microsoft.com/office/drawing/2014/main" val="3553344257"/>
                  </a:ext>
                </a:extLst>
              </a:tr>
              <a:tr h="429082">
                <a:tc>
                  <a:txBody>
                    <a:bodyPr/>
                    <a:lstStyle/>
                    <a:p>
                      <a:pPr marL="91440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2. Вариативные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0832193"/>
                  </a:ext>
                </a:extLst>
              </a:tr>
              <a:tr h="1870801">
                <a:tc>
                  <a:txBody>
                    <a:bodyPr/>
                    <a:lstStyle/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«Детские общественные объединения» 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«Профориентация» 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«Взаимодействие с родителями (законными представителями)»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«Профилактика и безопасность»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«Социальное партнёрство»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«Организация 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предметно-пространственной среды»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2" marR="54052" marT="27026" marB="27026"/>
                </a:tc>
                <a:extLst>
                  <a:ext uri="{0D108BD9-81ED-4DB2-BD59-A6C34878D82A}">
                    <a16:rowId xmlns:a16="http://schemas.microsoft.com/office/drawing/2014/main" val="3313134352"/>
                  </a:ext>
                </a:extLst>
              </a:tr>
              <a:tr h="458415">
                <a:tc>
                  <a:txBody>
                    <a:bodyPr/>
                    <a:lstStyle/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       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. По выбору  образовательной организации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8982537"/>
                  </a:ext>
                </a:extLst>
              </a:tr>
              <a:tr h="1427659">
                <a:tc>
                  <a:txBody>
                    <a:bodyPr/>
                    <a:lstStyle/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«Школьный музей , «Школьный театр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»,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  «Добровольческая деятельность (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волонтёрство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)»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 «Школьные медиа», «Школьный спортивный клуб»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«Дополнительное образование»</a:t>
                      </a:r>
                    </a:p>
                    <a:p>
                      <a:pPr marL="45656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«Наставничество» и 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</a:rPr>
                        <a:t>др.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52" marR="54052" marT="27026" marB="27026"/>
                </a:tc>
                <a:extLst>
                  <a:ext uri="{0D108BD9-81ED-4DB2-BD59-A6C34878D82A}">
                    <a16:rowId xmlns:a16="http://schemas.microsoft.com/office/drawing/2014/main" val="2418840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1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991959" y="-1"/>
            <a:ext cx="10601327" cy="582930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83744" y="5698670"/>
            <a:ext cx="1143000" cy="881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81879" y="5780313"/>
            <a:ext cx="9356272" cy="10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75793" y="5829300"/>
            <a:ext cx="876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Внести 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зменения в рабочие программы воспитания  и календарные планы воспитательной работы с учетом обобщенных результатов организации по социально-психологическому тестированию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971545" y="4969083"/>
            <a:ext cx="367397" cy="1459174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983789" y="6164033"/>
            <a:ext cx="355153" cy="3102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7" y="212270"/>
            <a:ext cx="10733723" cy="66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1" y="-979714"/>
            <a:ext cx="10204581" cy="6106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65" y="4035076"/>
            <a:ext cx="10172700" cy="28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0"/>
            <a:ext cx="10919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30" y="37819"/>
            <a:ext cx="10454528" cy="68201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84570" y="6204857"/>
            <a:ext cx="2090059" cy="27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8615" y="6204857"/>
            <a:ext cx="2286000" cy="27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05" y="163285"/>
            <a:ext cx="10829682" cy="6564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1043" y="5437414"/>
            <a:ext cx="2645228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82" t="3300" b="4641"/>
          <a:stretch/>
        </p:blipFill>
        <p:spPr>
          <a:xfrm>
            <a:off x="892212" y="0"/>
            <a:ext cx="11141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0"/>
            <a:ext cx="1092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6" y="0"/>
            <a:ext cx="10613572" cy="7280652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155372" y="702130"/>
            <a:ext cx="176348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6478" y="904298"/>
            <a:ext cx="409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Подверженность влиянию группы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96644" y="702130"/>
            <a:ext cx="176348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68094" y="904298"/>
            <a:ext cx="159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Тревожность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00" y="-1"/>
            <a:ext cx="109289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182</TotalTime>
  <Words>436</Words>
  <Application>Microsoft Office PowerPoint</Application>
  <PresentationFormat>Широкоэкранный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Corbel</vt:lpstr>
      <vt:lpstr>Gill Sans MT</vt:lpstr>
      <vt:lpstr>Impact</vt:lpstr>
      <vt:lpstr>Times New Roman</vt:lpstr>
      <vt:lpstr>Wingdings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2024-01-21T15:38:14Z</dcterms:created>
  <dcterms:modified xsi:type="dcterms:W3CDTF">2024-01-22T08:11:40Z</dcterms:modified>
</cp:coreProperties>
</file>