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0" r:id="rId5"/>
    <p:sldId id="262" r:id="rId6"/>
    <p:sldId id="263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1" autoAdjust="0"/>
    <p:restoredTop sz="86377" autoAdjust="0"/>
  </p:normalViewPr>
  <p:slideViewPr>
    <p:cSldViewPr>
      <p:cViewPr varScale="1">
        <p:scale>
          <a:sx n="91" d="100"/>
          <a:sy n="91" d="100"/>
        </p:scale>
        <p:origin x="-19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4C4D-D946-4A83-80AF-9E6BDD485A37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88E07-3A4B-4EC1-B535-4FBC452A3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8E07-3A4B-4EC1-B535-4FBC452A35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9;&#1072;&#1076;&#1080;&#1082;\&#1084;&#1091;&#1079;&#1099;&#1082;&#1072;%20&#1086;%20&#1074;&#1086;&#1081;&#1085;&#1077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dt-chkalov.ru/system/files/2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453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Выполнила:  воспитатель  1 категории  МБДОУ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/с  «Солнышко»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Степикина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узыка о вой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1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299/000daab0-e4c7c75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63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Gp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162880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сегодняшняя  молодёжь мало знает об Великой Отечественной войне, не задумывается какой след оставила война в их семьях?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 о Великой Отечественной войне будет сохранена, если каждый человек будет знать и помнить  о ней и передавать это по наследству.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C:\Users\Gp\Desktop\kak_rasskazat_rebenku_o_voy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7560840" cy="3384376"/>
          </a:xfrm>
          <a:prstGeom prst="rect">
            <a:avLst/>
          </a:prstGeom>
          <a:noFill/>
        </p:spPr>
      </p:pic>
    </p:spTree>
  </p:cSld>
  <p:clrMapOvr>
    <a:masterClrMapping/>
  </p:clrMapOvr>
  <p:transition advTm="20077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Gp\Desktop\0001-00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55976" y="1196752"/>
            <a:ext cx="47880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Война…Какое страшное слово.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Война не щадит не кого. Четыре долгих года шла война</a:t>
            </a:r>
            <a:r>
              <a:rPr lang="ru-RU" sz="1600" b="1" dirty="0" smtClean="0"/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это время: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Сколько бы людей стали счастливыми?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Сколько бы детей родилось?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Сколько бы хлеба посадили и убрали?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Сколько бы домов построили?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далеко бы ушла наука?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много бы выросло цветов и деревьев?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Никто на эти вопросы не знает ответа. Виной всему стала война.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Война закончилась 76 лет назад, а память о ней живёт до сих пор. И будет жить всегда. Великая Отечественная война пришла в каждый дом, в каждую семью. Все мужчины и женщины встали на защиту Родины. Одной из героических женщин  была моя бабушка.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https://img-fotki.yandex.ru/get/48448/166857984.4bb/0_2473ef_319f776e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4355976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Tm="29999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Gp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428396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3568" y="2204864"/>
            <a:ext cx="885698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Восходит солнце. Утро. Тишина.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обелиска алые тюльпаны.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Наденьте, ветераны, ордена.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Суровых лет солдаты  - ветераны.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Героями гордится вся страна.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Нам не забыть Победы день весенний.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Наденьте, ветераны, ордена.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Участники невиданных сражений.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нас мечта и цель всегда одна,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Чтобы под солнцем колосилось поле,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Наденьте, ветераны, ордена: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них Ваши труд, и героизм, и воля.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Нам с Вами жизнь для радости дана,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Пускай во всём сопутствует вам бодрость,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Наденьте, ветераны, ордена,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них Ваш почёт, и мужество, и доблесть.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Ушли в бессмертие героев имена,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 до сих пор войны теснятся беды…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Наденьте, ветераны, ордена,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Сегодня Вы на празднике Победы!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5396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Gp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1772816"/>
            <a:ext cx="6624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бабушка Морозова Клавдия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Меркуловна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родилась 25 января 1923 года  в городе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Георгиевск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Ставропольского края. В первые дни войны  восемнадцатилетней девушкой записалась в добровольную санитарную дружину, в качестве медицинской сестры. Приходилось выполнять всю посильную работу: вытаскивала из боя раненных, копала окопы, перевязывала раны бойцам…Иногда приходилось сдавать кровь, так как у бабули была первая группа крови, её можно было вливать любому раненному, с любой группой крови. Моя бабушка была отчаянной девушкой. Во время войны она научилась водить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трёхгонку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 были раньше такие машины), приходилось вывозить с поля боя  раненных в госпиталь. В 1944 году бабушка получила контузию во время боя. После войны вышла замуж, родила двух сыновей. Всю оставшуюся трудовую деятельность посвятила работе в колхозе  в хуторе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Верхнеобливский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Не стало моей бабули 22 января 1998 года.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3" descr="C:\Users\Gp\Desktop\page_17.jpg"/>
          <p:cNvPicPr>
            <a:picLocks noChangeAspect="1" noChangeArrowheads="1"/>
          </p:cNvPicPr>
          <p:nvPr/>
        </p:nvPicPr>
        <p:blipFill>
          <a:blip r:embed="rId3" cstate="print"/>
          <a:srcRect l="56945" t="19150" r="9827" b="17806"/>
          <a:stretch>
            <a:fillRect/>
          </a:stretch>
        </p:blipFill>
        <p:spPr bwMode="auto">
          <a:xfrm>
            <a:off x="-180528" y="2852936"/>
            <a:ext cx="2880320" cy="4005064"/>
          </a:xfrm>
          <a:prstGeom prst="rect">
            <a:avLst/>
          </a:prstGeom>
          <a:noFill/>
        </p:spPr>
      </p:pic>
    </p:spTree>
  </p:cSld>
  <p:clrMapOvr>
    <a:masterClrMapping/>
  </p:clrMapOvr>
  <p:transition advTm="34601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Gp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017" cy="702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1628801"/>
            <a:ext cx="5508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«Слова как камни…Мол, это было мужское желание – пойти воевать. Разве может женщина убивать?! Это – не нормальные женщины…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подумала: «Он ранен, а вместо него кто? Пришёл один без руки – вместо него кто? Второй вернулся без ноги – вместо него кто? Я просила, умоляла взять меня в армию. Так мы были воспитаны, что без нас ничего не должно быть в нашей стране. Нас научили любить Родину. Восхищаться ею.  Раз началась война, мы обязаны помочь. Нужны медсёстры, значит надо идти в медсёстры.»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Воспоминания медицинской сестры:          Морозовой Клавдии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Меркуловны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Gp\Desktop\img4.jpg"/>
          <p:cNvPicPr>
            <a:picLocks noChangeAspect="1" noChangeArrowheads="1"/>
          </p:cNvPicPr>
          <p:nvPr/>
        </p:nvPicPr>
        <p:blipFill>
          <a:blip r:embed="rId3" cstate="print"/>
          <a:srcRect l="45354" t="50394" r="4724" b="6929"/>
          <a:stretch>
            <a:fillRect/>
          </a:stretch>
        </p:blipFill>
        <p:spPr bwMode="auto">
          <a:xfrm>
            <a:off x="0" y="4365104"/>
            <a:ext cx="4788024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Tm="19516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Gp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753600" cy="7315200"/>
          </a:xfrm>
          <a:prstGeom prst="rect">
            <a:avLst/>
          </a:prstGeom>
          <a:noFill/>
        </p:spPr>
      </p:pic>
      <p:sp>
        <p:nvSpPr>
          <p:cNvPr id="24580" name="AutoShape 4" descr="http://s7.hostingkartinok.com/uploads/images/2015/05/ec6f97bfb61414c4a4a7952b148a7aa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C:\Users\Gp\Desktop\i.jpg"/>
          <p:cNvPicPr>
            <a:picLocks noChangeAspect="1" noChangeArrowheads="1"/>
          </p:cNvPicPr>
          <p:nvPr/>
        </p:nvPicPr>
        <p:blipFill>
          <a:blip r:embed="rId3" cstate="print"/>
          <a:srcRect l="58046" t="63697" r="18513"/>
          <a:stretch>
            <a:fillRect/>
          </a:stretch>
        </p:blipFill>
        <p:spPr bwMode="auto">
          <a:xfrm>
            <a:off x="6000760" y="3643314"/>
            <a:ext cx="3499892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71800" y="1720840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каждой семьи есть то, что передаётся из поколения в поколение. Наша семейная реликвия это – юбилейные медали моей бабушки, потому что это дорогая для нас вещь, которая досталась нам по наследству, эти медали хранят память о бабушке. Они помогают понять, что жизнь её бесконечна, если о ней помнят.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7" descr="C:\Users\Gp\Desktop\i.jpg"/>
          <p:cNvPicPr>
            <a:picLocks noChangeArrowheads="1"/>
          </p:cNvPicPr>
          <p:nvPr/>
        </p:nvPicPr>
        <p:blipFill>
          <a:blip r:embed="rId3" cstate="print"/>
          <a:srcRect l="29564" t="67850" r="55252"/>
          <a:stretch>
            <a:fillRect/>
          </a:stretch>
        </p:blipFill>
        <p:spPr bwMode="auto">
          <a:xfrm>
            <a:off x="2500298" y="3643314"/>
            <a:ext cx="3312368" cy="2570628"/>
          </a:xfrm>
          <a:prstGeom prst="rect">
            <a:avLst/>
          </a:prstGeom>
          <a:noFill/>
        </p:spPr>
      </p:pic>
    </p:spTree>
  </p:cSld>
  <p:clrMapOvr>
    <a:masterClrMapping/>
  </p:clrMapOvr>
  <p:transition advTm="15242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Gp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564904"/>
            <a:ext cx="824440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эти тяготы и невзгоды не сломили мою бабушку,</a:t>
            </a:r>
          </a:p>
          <a:p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наоборот придали ей сил и уверенности в себе.</a:t>
            </a:r>
          </a:p>
          <a:p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Я горжусь своей бабушкой!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AutoShape 9" descr="https://365day.su/wp-content/uploads/2018/04/otkrytka_spasibo_za_pobed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3" name="AutoShape 11" descr="https://365day.su/wp-content/uploads/2018/04/otkrytka_spasibo_za_pobed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5" name="AutoShape 13" descr="https://365day.su/wp-content/uploads/2018/04/otkrytka_spasibo_za_pobed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8" name="Picture 16" descr="C:\Users\Gp\Desktop\4017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8604448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Tm="11716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656</Words>
  <Application>Microsoft Office PowerPoint</Application>
  <PresentationFormat>Экран (4:3)</PresentationFormat>
  <Paragraphs>54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Gp</dc:creator>
  <cp:lastModifiedBy>user</cp:lastModifiedBy>
  <cp:revision>48</cp:revision>
  <dcterms:created xsi:type="dcterms:W3CDTF">2021-05-06T08:56:46Z</dcterms:created>
  <dcterms:modified xsi:type="dcterms:W3CDTF">2024-05-03T12:43:34Z</dcterms:modified>
</cp:coreProperties>
</file>