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1" r:id="rId4"/>
    <p:sldId id="263" r:id="rId5"/>
    <p:sldId id="262" r:id="rId6"/>
    <p:sldId id="264" r:id="rId7"/>
    <p:sldId id="265" r:id="rId8"/>
    <p:sldId id="270" r:id="rId9"/>
    <p:sldId id="266" r:id="rId10"/>
    <p:sldId id="267" r:id="rId11"/>
    <p:sldId id="268" r:id="rId12"/>
    <p:sldId id="269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3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8158-C739-496D-9458-1EB437178547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68BF-B44B-47EB-A92D-F9255771CE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06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68BF-B44B-47EB-A92D-F9255771CE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1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84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6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84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5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2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76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0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E72F-9A17-4E02-BB95-38B2B25F6952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61362-928B-4969-8B56-71B54E80F9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5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Экономическая игра для младших школьников «Капитал» по формированию финансовой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93096"/>
            <a:ext cx="4104456" cy="1440160"/>
          </a:xfrm>
        </p:spPr>
        <p:txBody>
          <a:bodyPr>
            <a:normAutofit/>
          </a:bodyPr>
          <a:lstStyle/>
          <a:p>
            <a:pPr algn="l"/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0183"/>
            <a:ext cx="2232248" cy="272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47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5"/>
            <a:ext cx="8363272" cy="432047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начале игры была одна цель:</a:t>
            </a:r>
          </a:p>
          <a:p>
            <a:r>
              <a:rPr lang="ru-RU" b="1" dirty="0">
                <a:solidFill>
                  <a:srgbClr val="0070C0"/>
                </a:solidFill>
              </a:rPr>
              <a:t>С помощью стимулирующих денег (фишек) повысить успеваемость и подтянуть качество обучения класса.</a:t>
            </a:r>
          </a:p>
          <a:p>
            <a:r>
              <a:rPr lang="ru-RU" b="1" dirty="0">
                <a:solidFill>
                  <a:srgbClr val="0070C0"/>
                </a:solidFill>
              </a:rPr>
              <a:t>Сделали фишки с номиналом 1 рубль. Стали поощрять за успехи в учёбе, за победы в различных конкурсах и мероприятиях.</a:t>
            </a:r>
          </a:p>
          <a:p>
            <a:r>
              <a:rPr lang="ru-RU" b="1" dirty="0">
                <a:solidFill>
                  <a:srgbClr val="0070C0"/>
                </a:solidFill>
              </a:rPr>
              <a:t>Например: получали фишки за сдачу зачета, за итоги четверти, за красивый почерк, за активное участие в жизни класса </a:t>
            </a:r>
            <a:r>
              <a:rPr lang="ru-RU" b="1" dirty="0" err="1">
                <a:solidFill>
                  <a:srgbClr val="0070C0"/>
                </a:solidFill>
              </a:rPr>
              <a:t>и.т.д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1872208" cy="22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70850"/>
            <a:ext cx="1944216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46240"/>
            <a:ext cx="1944216" cy="22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Дальнейшее развитие игры.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Когда наши фишки стали стимулировать и повышать успеваемость класса, расширили возможности этой игры.</a:t>
            </a:r>
          </a:p>
          <a:p>
            <a:r>
              <a:rPr lang="ru-RU" b="1" dirty="0">
                <a:solidFill>
                  <a:srgbClr val="0070C0"/>
                </a:solidFill>
              </a:rPr>
              <a:t>Теперь учащиеся могли за эти фишки купить реальные товары и продукты с нашего классного «Супермаркета».</a:t>
            </a:r>
          </a:p>
          <a:p>
            <a:r>
              <a:rPr lang="ru-RU" b="1" dirty="0">
                <a:solidFill>
                  <a:srgbClr val="0070C0"/>
                </a:solidFill>
              </a:rPr>
              <a:t>Когда открылся наш «Супермаркет» дети автоматически стали считать сумму своих покупок, сколько будет сдача или нет. Стали копить и больше зарабатывать фишки, соответственно повысилась активность и успеваемость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95615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Банковские операции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С каждым разом постепенно усложняем и расширяем функции фишек.</a:t>
            </a:r>
          </a:p>
          <a:p>
            <a:r>
              <a:rPr lang="ru-RU" b="1" dirty="0">
                <a:solidFill>
                  <a:srgbClr val="0070C0"/>
                </a:solidFill>
              </a:rPr>
              <a:t>Познакомились с накопительной системой банка, процентной ставкой по вкладам.</a:t>
            </a:r>
          </a:p>
          <a:p>
            <a:r>
              <a:rPr lang="ru-RU" b="1" dirty="0">
                <a:solidFill>
                  <a:srgbClr val="0070C0"/>
                </a:solidFill>
              </a:rPr>
              <a:t>Теперь есть у детей возможность оставить в банке (у учителя) свои фишки под проценты. Так у них не теряются фишки и идёт накопление по вкладам.</a:t>
            </a:r>
          </a:p>
        </p:txBody>
      </p:sp>
    </p:spTree>
    <p:extLst>
      <p:ext uri="{BB962C8B-B14F-4D97-AF65-F5344CB8AC3E}">
        <p14:creationId xmlns:p14="http://schemas.microsoft.com/office/powerpoint/2010/main" val="259654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Планы на будущее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Познакомиться с банковской системой кредитования.</a:t>
            </a:r>
          </a:p>
          <a:p>
            <a:r>
              <a:rPr lang="ru-RU" b="1" dirty="0">
                <a:solidFill>
                  <a:srgbClr val="0070C0"/>
                </a:solidFill>
              </a:rPr>
              <a:t>Что такое кредит? Проценты по кредитованию. </a:t>
            </a:r>
          </a:p>
          <a:p>
            <a:r>
              <a:rPr lang="ru-RU" b="1" dirty="0">
                <a:solidFill>
                  <a:srgbClr val="0070C0"/>
                </a:solidFill>
              </a:rPr>
              <a:t>Смогу ли я каждый месяц сделать оплату по кредиту? </a:t>
            </a:r>
          </a:p>
          <a:p>
            <a:r>
              <a:rPr lang="ru-RU" b="1" dirty="0">
                <a:solidFill>
                  <a:srgbClr val="0070C0"/>
                </a:solidFill>
              </a:rPr>
              <a:t>Что такое банковский долг и банкротство.</a:t>
            </a:r>
          </a:p>
        </p:txBody>
      </p:sp>
    </p:spTree>
    <p:extLst>
      <p:ext uri="{BB962C8B-B14F-4D97-AF65-F5344CB8AC3E}">
        <p14:creationId xmlns:p14="http://schemas.microsoft.com/office/powerpoint/2010/main" val="186218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Итоги проекта.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1. Повысилась успеваемость и качество обучения класса.</a:t>
            </a:r>
          </a:p>
          <a:p>
            <a:r>
              <a:rPr lang="ru-RU" b="1" dirty="0">
                <a:solidFill>
                  <a:srgbClr val="0070C0"/>
                </a:solidFill>
              </a:rPr>
              <a:t>2. Дети приобрели опыт применения финансов.</a:t>
            </a:r>
          </a:p>
          <a:p>
            <a:r>
              <a:rPr lang="ru-RU" b="1" dirty="0">
                <a:solidFill>
                  <a:srgbClr val="0070C0"/>
                </a:solidFill>
              </a:rPr>
              <a:t>3. Познакомились с различными банковскими операциями.</a:t>
            </a:r>
          </a:p>
          <a:p>
            <a:r>
              <a:rPr lang="ru-RU" b="1" dirty="0">
                <a:solidFill>
                  <a:srgbClr val="0070C0"/>
                </a:solidFill>
              </a:rPr>
              <a:t>4. Сплотился коллектив родителей 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4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Экономические и финансовые игры обучают нестандартному мышлению, умению анализировать ситуации, быстрому принятию решений и развитию памяти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21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043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5577483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Цель мастер класса: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Познакомить с экономической игрой нашего класса «Капитал» по формированию финансовой грамотности.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План: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 1. Теоретическая часть: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Формирование финансовой грамотности.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 2. Практическая часть: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Экономическая игра для младших школьников.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  3. Итоги. Выводы.</a:t>
            </a:r>
          </a:p>
        </p:txBody>
      </p:sp>
    </p:spTree>
    <p:extLst>
      <p:ext uri="{BB962C8B-B14F-4D97-AF65-F5344CB8AC3E}">
        <p14:creationId xmlns:p14="http://schemas.microsoft.com/office/powerpoint/2010/main" val="35821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b="1" dirty="0">
                <a:solidFill>
                  <a:srgbClr val="0070C0"/>
                </a:solidFill>
              </a:rPr>
              <a:t>В последнее время в образовательной среде больше стали говорить о формировании функциональной грамотности детей.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Что такое функциональная грамотность?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80607"/>
            <a:ext cx="401161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2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Функциональная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	</a:t>
            </a:r>
            <a:r>
              <a:rPr lang="ru-RU" b="1" dirty="0">
                <a:solidFill>
                  <a:srgbClr val="0070C0"/>
                </a:solidFill>
              </a:rPr>
              <a:t>Функциональная грамотность простыми словами - это умение применять знания, умения и навыки, полученные в школе, при решении жизненных задач в  различных ее сферах.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77302"/>
            <a:ext cx="371397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5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Схема функциональной грамотности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48929"/>
            <a:ext cx="7661780" cy="432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3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Сегодня я хочу остановиться именно на формировании  финансовой грамотности у младших школьников.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Как можно в условиях начальной школы формировать финансовую грамотность у учащихся?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17031"/>
            <a:ext cx="4321535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Финансовая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Для младших школьников такие сложные компетенции можно внедрить через игру.</a:t>
            </a:r>
          </a:p>
          <a:p>
            <a:r>
              <a:rPr lang="ru-RU" b="1" dirty="0">
                <a:solidFill>
                  <a:srgbClr val="0070C0"/>
                </a:solidFill>
              </a:rPr>
              <a:t>Ребёнок с малых лет должен уметь пользоваться деньгами, копить, тратить, считать хватит ли денег для покупки, остается ли сдача, уметь планировать свой личный бюджет.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6300192" cy="612068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600" dirty="0"/>
              <a:t>	</a:t>
            </a:r>
            <a:r>
              <a:rPr lang="ru-RU" sz="3600" b="1" dirty="0">
                <a:solidFill>
                  <a:srgbClr val="0070C0"/>
                </a:solidFill>
              </a:rPr>
              <a:t>Знаменитый инвестор, миллионер, писатель и создатель финансовой игры «Денежный поток» Роберт </a:t>
            </a:r>
            <a:r>
              <a:rPr lang="ru-RU" sz="3600" b="1" dirty="0" err="1">
                <a:solidFill>
                  <a:srgbClr val="0070C0"/>
                </a:solidFill>
              </a:rPr>
              <a:t>Кийосаки</a:t>
            </a:r>
            <a:r>
              <a:rPr lang="ru-RU" sz="3600" b="1" dirty="0">
                <a:solidFill>
                  <a:srgbClr val="0070C0"/>
                </a:solidFill>
              </a:rPr>
              <a:t>, ​ автор книги «Богатый папа, бедный папа», утверждает, что важнее научить своего ребенка финансовой грамотности ненавязчиво в игровой форме и с помощью специальных игр.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376264" cy="320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03" y="188640"/>
            <a:ext cx="2457149" cy="315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37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17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Наша игра «Капитал»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03845"/>
            <a:ext cx="8229600" cy="478539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 прошлом году, когда мой класс учился в 3 классе, мы запустили экономическую игру «Капитал».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Свою идею и организационные вопросы сначала обсудили на родительском собрании. Все родители с радостью согласились.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Так как именно родители являются учредителями этого проекта.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506221"/>
            <a:ext cx="2092413" cy="22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6221"/>
            <a:ext cx="2160240" cy="226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4" y="4514516"/>
            <a:ext cx="2073281" cy="225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001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575</Words>
  <Application>Microsoft Office PowerPoint</Application>
  <PresentationFormat>Экран (4:3)</PresentationFormat>
  <Paragraphs>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Экономическая игра для младших школьников «Капитал» по формированию финансовой грамотности</vt:lpstr>
      <vt:lpstr>Презентация PowerPoint</vt:lpstr>
      <vt:lpstr>Презентация PowerPoint</vt:lpstr>
      <vt:lpstr>Функциональная грамотность</vt:lpstr>
      <vt:lpstr>Схема функциональной грамотности</vt:lpstr>
      <vt:lpstr>Презентация PowerPoint</vt:lpstr>
      <vt:lpstr>Финансовая грамотность</vt:lpstr>
      <vt:lpstr>Презентация PowerPoint</vt:lpstr>
      <vt:lpstr>Наша игра «Капитал»</vt:lpstr>
      <vt:lpstr>Презентация PowerPoint</vt:lpstr>
      <vt:lpstr>Дальнейшее развитие игры.</vt:lpstr>
      <vt:lpstr>Банковские операции</vt:lpstr>
      <vt:lpstr>Планы на будущее</vt:lpstr>
      <vt:lpstr>Итоги проекта.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lev.levin.92@mail.ru</cp:lastModifiedBy>
  <cp:revision>23</cp:revision>
  <dcterms:created xsi:type="dcterms:W3CDTF">2024-02-07T11:01:38Z</dcterms:created>
  <dcterms:modified xsi:type="dcterms:W3CDTF">2024-06-27T05:28:38Z</dcterms:modified>
</cp:coreProperties>
</file>