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4725143"/>
            <a:ext cx="4051176" cy="135064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Выполнили: учащиеся 2 класса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Руководитель: Шмакова М.Н.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48680"/>
            <a:ext cx="8458200" cy="2664296"/>
          </a:xfrm>
        </p:spPr>
        <p:txBody>
          <a:bodyPr/>
          <a:lstStyle/>
          <a:p>
            <a:pPr algn="ctr"/>
            <a:r>
              <a:rPr lang="ru-RU" sz="4000" b="1" dirty="0" smtClean="0"/>
              <a:t>Творческий проект</a:t>
            </a:r>
            <a:endParaRPr lang="ru-RU" sz="4000" dirty="0" smtClean="0"/>
          </a:p>
          <a:p>
            <a:pPr algn="ctr"/>
            <a:r>
              <a:rPr lang="ru-RU" sz="4000" b="1" dirty="0" smtClean="0"/>
              <a:t>«Узоры и орнаменты на посуде»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Знакомство с узорами на посуде (дома, в гостях, в магазине)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древних времен люди пытались украсить свой дом. Они делали красивую посуду, расписывали ее, выполняли разные орнаменты. Часто использовали орнаменты из геометрических фигур.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/>
          <a:lstStyle/>
          <a:p>
            <a:r>
              <a:rPr lang="ru-RU" dirty="0" smtClean="0"/>
              <a:t>Посуда, которой мы пользуемся, украшена различными узорами. Но найти дома посуду именно с геометрическим узором оказалось не так уж просто. На помощь нам пришли Интернет-ресурсы. И, как выяснилось, самые простые геометрические фигуры, украшающие изделие, придают ему неповторимый вид, стильный и очень привлекательный. Посуда с геометрическими узорами выглядит очень красиво!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i00.i.aliimg.com/img/pb/878/754/276/276754878_49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92088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omfarfora.com.ua/upload/products/img/214120_1_max13403593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3529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tot-mag.ru/published/publicdata/TOTMAG37WA/attachments/SC/products_pictures/17-514_en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28092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i/66291/0006-004-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6489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graaltd.ru/img/products/00001410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70485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64704"/>
            <a:ext cx="4555232" cy="5315421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Всё это создают мастера, в том числе и художники, которые расписывают посуду самыми разнообразными и очень красивыми узорами.</a:t>
            </a:r>
            <a:endParaRPr lang="ru-RU" sz="3600" dirty="0"/>
          </a:p>
        </p:txBody>
      </p:sp>
      <p:pic>
        <p:nvPicPr>
          <p:cNvPr id="1026" name="Picture 2" descr="http://cdn12.mdomukr.smcloud.net/t/photos/68187/risuem_uz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089" y="836712"/>
            <a:ext cx="3778351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Оформление посуды геометрическими узорами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создали альбом «Орнаменты и узоры на посуде», в котором размещены работы учащихся нашего класса с  наиболее понравившимися  нам узорами, которые мы видели в различных местах и исчерпали из различных источников. 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01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260648"/>
            <a:ext cx="4571999" cy="6336704"/>
          </a:xfrm>
        </p:spPr>
      </p:pic>
      <p:pic>
        <p:nvPicPr>
          <p:cNvPr id="5" name="Рисунок 4" descr="Фото01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5010" y="260648"/>
            <a:ext cx="4338990" cy="633670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Актуальность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000" dirty="0" smtClean="0"/>
              <a:t>Каждый из нас не один раз в день пользуется различной посудой: чашкой, блюдцем, тарелкой. Как правило, посуда красиво украшена различными узорами и орнаментами. Всё это создают мастера – умельцы, которые выполняют роспись, оформление посуды, приведение её в эстетический вид. Ребята нашего класса тоже захотели стать такими умельцами, узнать больше о способах оформления посуды узорами и орнаментами.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01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88640"/>
            <a:ext cx="4355976" cy="6336704"/>
          </a:xfrm>
        </p:spPr>
      </p:pic>
      <p:pic>
        <p:nvPicPr>
          <p:cNvPr id="5" name="Рисунок 4" descr="Фото0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7496" y="260648"/>
            <a:ext cx="4536504" cy="626469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01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</p:spPr>
      </p:pic>
      <p:pic>
        <p:nvPicPr>
          <p:cNvPr id="5" name="Рисунок 4" descr="Фото01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"/>
            <a:ext cx="4355976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02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7887" y="0"/>
            <a:ext cx="4505871" cy="6858000"/>
          </a:xfrm>
        </p:spPr>
      </p:pic>
      <p:pic>
        <p:nvPicPr>
          <p:cNvPr id="5" name="Рисунок 4" descr="Фото01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0"/>
            <a:ext cx="4427984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01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1883" y="0"/>
            <a:ext cx="4541875" cy="6858000"/>
          </a:xfrm>
        </p:spPr>
      </p:pic>
      <p:pic>
        <p:nvPicPr>
          <p:cNvPr id="5" name="Рисунок 4" descr="Фото01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0"/>
            <a:ext cx="4427984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Заключение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Геометрические  узоры повсюду, это достаточно привычное явление, просто мы на это редко обращаем внимание за повседневными делами и просто так.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Математика вокруг нас всегда и везде.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6b68dab29e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цели и задачи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Цель:</a:t>
            </a:r>
            <a:endParaRPr lang="ru-RU" sz="4000" dirty="0" smtClean="0"/>
          </a:p>
          <a:p>
            <a:r>
              <a:rPr lang="ru-RU" sz="4000" b="1" dirty="0" smtClean="0"/>
              <a:t>	</a:t>
            </a:r>
            <a:r>
              <a:rPr lang="ru-RU" sz="4000" dirty="0" smtClean="0"/>
              <a:t>Формировать умения использовать геометрические фигуры в исполнении орнаментов и узоров.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64704"/>
            <a:ext cx="8686800" cy="5616624"/>
          </a:xfrm>
        </p:spPr>
        <p:txBody>
          <a:bodyPr>
            <a:normAutofit fontScale="85000" lnSpcReduction="20000"/>
          </a:bodyPr>
          <a:lstStyle/>
          <a:p>
            <a:r>
              <a:rPr lang="ru-RU" sz="3300" b="1" dirty="0" smtClean="0"/>
              <a:t>Задачи:</a:t>
            </a:r>
            <a:endParaRPr lang="ru-RU" sz="3300" dirty="0" smtClean="0"/>
          </a:p>
          <a:p>
            <a:r>
              <a:rPr lang="ru-RU" sz="3300" dirty="0" smtClean="0"/>
              <a:t>1. Формировать представление о новом использовании геометрических фигур.</a:t>
            </a:r>
          </a:p>
          <a:p>
            <a:r>
              <a:rPr lang="ru-RU" sz="3300" dirty="0" smtClean="0"/>
              <a:t>2. Формировать понятия «узор», «орнамент».</a:t>
            </a:r>
          </a:p>
          <a:p>
            <a:r>
              <a:rPr lang="ru-RU" sz="3300" dirty="0" smtClean="0"/>
              <a:t>3. Совершенствовать умения составлять узор и орнамент с использованием геометрических фигур. </a:t>
            </a:r>
          </a:p>
          <a:p>
            <a:r>
              <a:rPr lang="ru-RU" sz="3300" dirty="0" smtClean="0"/>
              <a:t>4. Научиться  располагать геометрические узоры, чередовать элементы, понять правила их расположения друг за другом.</a:t>
            </a:r>
          </a:p>
          <a:p>
            <a:r>
              <a:rPr lang="ru-RU" sz="3300" dirty="0" smtClean="0"/>
              <a:t>5. Развивать творческие способности и коммуникативные навыки.</a:t>
            </a:r>
          </a:p>
          <a:p>
            <a:r>
              <a:rPr lang="ru-RU" sz="3300" dirty="0" smtClean="0"/>
              <a:t>6. Оформить альбом с работами учащихся нашего класса.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Знакомство с понятиями «орнамент», «узор»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Орнамент</a:t>
            </a:r>
            <a:r>
              <a:rPr lang="ru-RU" i="1" dirty="0" smtClean="0"/>
              <a:t> </a:t>
            </a:r>
            <a:r>
              <a:rPr lang="ru-RU" dirty="0" smtClean="0"/>
              <a:t>в переводе с латинского языка означает </a:t>
            </a:r>
            <a:r>
              <a:rPr lang="ru-RU" i="1" dirty="0" smtClean="0"/>
              <a:t>украшение</a:t>
            </a:r>
            <a:r>
              <a:rPr lang="ru-RU" dirty="0" smtClean="0"/>
              <a:t>. Он состоит из ряда последовательно расположенных элементов. В этом случае обязательно соблюдается строгая закономерность, связанная с симметрией и ритмом. Орнамент придает изделию выразительность, красоту, подчеркивает его форму и фактуру.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 fontScale="77500" lnSpcReduction="20000"/>
          </a:bodyPr>
          <a:lstStyle/>
          <a:p>
            <a:r>
              <a:rPr lang="ru-RU" sz="4000" b="1" dirty="0" smtClean="0"/>
              <a:t>Узор - </a:t>
            </a:r>
            <a:r>
              <a:rPr lang="ru-RU" sz="4000" dirty="0" smtClean="0"/>
              <a:t>рисунок, являющийся сочетанием линий, красок, теней.</a:t>
            </a:r>
          </a:p>
          <a:p>
            <a:endParaRPr lang="ru-RU" sz="4000" dirty="0" smtClean="0"/>
          </a:p>
          <a:p>
            <a:r>
              <a:rPr lang="ru-RU" i="1" dirty="0" smtClean="0"/>
              <a:t>Узор может быть </a:t>
            </a:r>
          </a:p>
          <a:p>
            <a:r>
              <a:rPr lang="ru-RU" i="1" dirty="0" smtClean="0"/>
              <a:t>самостоятельным </a:t>
            </a:r>
          </a:p>
          <a:p>
            <a:r>
              <a:rPr lang="ru-RU" i="1" dirty="0" smtClean="0"/>
              <a:t>художественным </a:t>
            </a:r>
          </a:p>
          <a:p>
            <a:r>
              <a:rPr lang="ru-RU" i="1" dirty="0" smtClean="0"/>
              <a:t>элементом, произведением, </a:t>
            </a:r>
          </a:p>
          <a:p>
            <a:r>
              <a:rPr lang="ru-RU" i="1" dirty="0" smtClean="0"/>
              <a:t>а также элементом </a:t>
            </a:r>
          </a:p>
          <a:p>
            <a:r>
              <a:rPr lang="ru-RU" i="1" dirty="0" smtClean="0"/>
              <a:t>орнамента (если повторить</a:t>
            </a:r>
          </a:p>
          <a:p>
            <a:r>
              <a:rPr lang="ru-RU" i="1" dirty="0" smtClean="0"/>
              <a:t> его в определенной </a:t>
            </a:r>
          </a:p>
          <a:p>
            <a:r>
              <a:rPr lang="ru-RU" i="1" dirty="0" smtClean="0"/>
              <a:t>последовательности </a:t>
            </a:r>
          </a:p>
          <a:p>
            <a:r>
              <a:rPr lang="ru-RU" i="1" dirty="0" smtClean="0"/>
              <a:t>несколько раз).</a:t>
            </a:r>
            <a:endParaRPr lang="ru-RU" dirty="0"/>
          </a:p>
        </p:txBody>
      </p:sp>
      <p:pic>
        <p:nvPicPr>
          <p:cNvPr id="4" name="Рисунок 3" descr="fbd772d22fdbe5cdeb3931f9bafd0a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564904"/>
            <a:ext cx="3456384" cy="345638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Виды орнаментов: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b="1" dirty="0" smtClean="0"/>
              <a:t>геометрический</a:t>
            </a:r>
            <a:r>
              <a:rPr lang="ru-RU" dirty="0" smtClean="0"/>
              <a:t>, состоящий из различных геометрических элементов</a:t>
            </a:r>
          </a:p>
          <a:p>
            <a:endParaRPr lang="ru-RU" dirty="0"/>
          </a:p>
        </p:txBody>
      </p:sp>
      <p:pic>
        <p:nvPicPr>
          <p:cNvPr id="4" name="Рисунок 3" descr="http://domovid.ru/upload/iblock/bab/babe2c7a5624b7a134784d7be5bb7ae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852936"/>
            <a:ext cx="62646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b="1" dirty="0" err="1" smtClean="0"/>
              <a:t>меандровый</a:t>
            </a:r>
            <a:r>
              <a:rPr lang="ru-RU" dirty="0" smtClean="0"/>
              <a:t> - в виде беспрерывных ломаных линий, широко применявшийся в искусстве Древней Греции и получивший свое название от извилистой реки Меандр</a:t>
            </a:r>
          </a:p>
          <a:p>
            <a:endParaRPr lang="ru-RU" dirty="0"/>
          </a:p>
        </p:txBody>
      </p:sp>
      <p:pic>
        <p:nvPicPr>
          <p:cNvPr id="4" name="Рисунок 3" descr="wersal-int3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636912"/>
            <a:ext cx="5832648" cy="355551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b="1" dirty="0" smtClean="0"/>
              <a:t>растительный</a:t>
            </a:r>
            <a:r>
              <a:rPr lang="ru-RU" dirty="0" smtClean="0"/>
              <a:t>, составленный из рисунков цветов, плодов, листьев, веток.</a:t>
            </a:r>
          </a:p>
          <a:p>
            <a:endParaRPr lang="ru-RU" dirty="0"/>
          </a:p>
        </p:txBody>
      </p:sp>
      <p:pic>
        <p:nvPicPr>
          <p:cNvPr id="4" name="Рисунок 3" descr="2913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916832"/>
            <a:ext cx="4920186" cy="454696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156</TotalTime>
  <Words>451</Words>
  <Application>Microsoft Office PowerPoint</Application>
  <PresentationFormat>Экран (4:3)</PresentationFormat>
  <Paragraphs>43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Выполнили: учащиеся 2 класса Руководитель: Шмакова М.Н. </vt:lpstr>
      <vt:lpstr>Актуальность проекта </vt:lpstr>
      <vt:lpstr>Основные цели и задачи проекта </vt:lpstr>
      <vt:lpstr>Слайд 4</vt:lpstr>
      <vt:lpstr>Знакомство с понятиями «орнамент», «узор»</vt:lpstr>
      <vt:lpstr>Слайд 6</vt:lpstr>
      <vt:lpstr>Виды орнаментов: </vt:lpstr>
      <vt:lpstr>Слайд 8</vt:lpstr>
      <vt:lpstr>Слайд 9</vt:lpstr>
      <vt:lpstr>Знакомство с узорами на посуде (дома, в гостях, в магазине)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Оформление посуды геометрическими узорами  </vt:lpstr>
      <vt:lpstr>Слайд 19</vt:lpstr>
      <vt:lpstr>Слайд 20</vt:lpstr>
      <vt:lpstr>Слайд 21</vt:lpstr>
      <vt:lpstr>Слайд 22</vt:lpstr>
      <vt:lpstr>Слайд 23</vt:lpstr>
      <vt:lpstr>Заключение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XTreme</cp:lastModifiedBy>
  <cp:revision>19</cp:revision>
  <dcterms:modified xsi:type="dcterms:W3CDTF">2016-11-28T14:01:57Z</dcterms:modified>
</cp:coreProperties>
</file>