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9613" autoAdjust="0"/>
    <p:restoredTop sz="86441" autoAdjust="0"/>
  </p:normalViewPr>
  <p:slideViewPr>
    <p:cSldViewPr>
      <p:cViewPr varScale="1">
        <p:scale>
          <a:sx n="55" d="100"/>
          <a:sy n="55" d="100"/>
        </p:scale>
        <p:origin x="-9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189931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med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Tm="3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Татьяна\OneDrive\Рабочий стол\1675577645_grizly-club-p-fizkultminutka-klipart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14600"/>
            <a:ext cx="6324600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-152400"/>
            <a:ext cx="7772400" cy="2667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err="1">
                <a:ln w="635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4400" b="1" i="1" dirty="0">
                <a:ln w="635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как форма физической активности детей дошкольного  возраста.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D7D0B56-CB64-4FC8-AB49-6E2D020F3679}"/>
              </a:ext>
            </a:extLst>
          </p:cNvPr>
          <p:cNvSpPr/>
          <p:nvPr/>
        </p:nvSpPr>
        <p:spPr>
          <a:xfrm>
            <a:off x="4343400" y="562987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</a:t>
            </a:r>
          </a:p>
          <a:p>
            <a:pPr algn="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воспитатель МДОУ «Детский сад № 68» </a:t>
            </a:r>
          </a:p>
          <a:p>
            <a:pPr algn="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Суворова Татьяна Александровна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 «Ежик»</a:t>
            </a:r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1428736"/>
            <a:ext cx="3643338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:\Users\Татьяна\Documents\169702604065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3652840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: «Самолет»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Татьяна\Documents\16970260406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6336" y="969963"/>
            <a:ext cx="3098202" cy="4114800"/>
          </a:xfrm>
          <a:prstGeom prst="rect">
            <a:avLst/>
          </a:prstGeom>
          <a:noFill/>
        </p:spPr>
      </p:pic>
      <p:pic>
        <p:nvPicPr>
          <p:cNvPr id="2052" name="Picture 4" descr="C:\Users\Татьяна\Documents\169702604069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3438225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 «Зайка»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Татьяна\Documents\169702604067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3714776" cy="4114800"/>
          </a:xfrm>
          <a:prstGeom prst="rect">
            <a:avLst/>
          </a:prstGeom>
          <a:noFill/>
        </p:spPr>
      </p:pic>
      <p:pic>
        <p:nvPicPr>
          <p:cNvPr id="3075" name="Picture 3" descr="C:\Users\Татьяна\Documents\169702604067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69963"/>
            <a:ext cx="4000528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4AC1A9-29D4-4AB1-BD68-A55EF180D394}"/>
              </a:ext>
            </a:extLst>
          </p:cNvPr>
          <p:cNvSpPr/>
          <p:nvPr/>
        </p:nvSpPr>
        <p:spPr>
          <a:xfrm>
            <a:off x="1066800" y="1066800"/>
            <a:ext cx="7862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14414" y="-142900"/>
            <a:ext cx="7719274" cy="43577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 - физкультминутки универсальны и их разнообразие и наполнение содержанием зависит только от  фантазии и желания работать с детьми весело и интересно.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100" name="Picture 4" descr="C:\Users\Татьяна\Documents\1697026040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928934"/>
            <a:ext cx="4143404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50925"/>
      </p:ext>
    </p:extLst>
  </p:cSld>
  <p:clrMapOvr>
    <a:masterClrMapping/>
  </p:clrMapOvr>
  <p:transition spd="med" advTm="3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438400"/>
            <a:ext cx="6172200" cy="42672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610600" cy="228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детей физически совершенными - значит, добиваться, чтобы они с ранних лет были здоровыми и закаленными. 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0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352800"/>
            <a:ext cx="4470401" cy="3352801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483" y="536376"/>
            <a:ext cx="9067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Физминутка</a:t>
            </a:r>
            <a:r>
              <a:rPr kumimoji="0" lang="ru-RU" sz="2800" b="1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это физические упражнения, направленные на восстановление работоспособности детей, улучшения их самочувствия, повышения внимания, предупреждение утомляемости, нарушений осанки, т.е. на оздоровление организма детей. </a:t>
            </a:r>
            <a:endParaRPr kumimoji="0" lang="ru-RU" sz="2800" b="1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000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Татьяна\OneDrive\Рабочий стол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432495"/>
            <a:ext cx="3740228" cy="32004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2971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Цель-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повысить умственную работоспособность во время образовательной деятельности, снять напряжение, обеспечить кратковременный активный отдых для детей, когда значительную нагрузку испытывают органы зрения и слуха; мышцы туловища; мышцы кисти работающей руки.</a:t>
            </a:r>
          </a:p>
          <a:p>
            <a:endParaRPr lang="ru-RU" sz="2800" dirty="0"/>
          </a:p>
        </p:txBody>
      </p:sp>
    </p:spTree>
  </p:cSld>
  <p:clrMapOvr>
    <a:masterClrMapping/>
  </p:clrMapOvr>
  <p:transition spd="med" advTm="3000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атьяна\OneDrive\Рабочий стол\J3JN3xuzPzby_1200x0_AybP2us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7174" y="4495800"/>
            <a:ext cx="3104425" cy="2362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247888" cy="1219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ТРЕБОВАНИЕ К ПРОВЕДЕНИЮ ФИЗМИНУТОК.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24000"/>
            <a:ext cx="8686800" cy="4419600"/>
          </a:xfrm>
        </p:spPr>
        <p:txBody>
          <a:bodyPr>
            <a:normAutofit fontScale="40000" lnSpcReduction="20000"/>
          </a:bodyPr>
          <a:lstStyle/>
          <a:p>
            <a:pPr marL="1042416" lvl="1" indent="-457200">
              <a:buFont typeface="Wingdings" pitchFamily="2" charset="2"/>
              <a:buChar char="ü"/>
            </a:pP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Проводятся на начальном этапе утомления, у детей: 3-4 лет появляются через 7-9 минут организованной образовательной деятельности, у детей 5-6 лет - через 10-12 минут, в 7-8 лет - через 12-15 минут вида деятельности, сложности учебного материала);</a:t>
            </a:r>
          </a:p>
          <a:p>
            <a:pPr marL="1042416" lvl="1" indent="-457200">
              <a:buFont typeface="Wingdings" pitchFamily="2" charset="2"/>
              <a:buChar char="ü"/>
            </a:pP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должны быть удобны для выполнения по ограниченной               площади;</a:t>
            </a:r>
          </a:p>
        </p:txBody>
      </p:sp>
    </p:spTree>
  </p:cSld>
  <p:clrMapOvr>
    <a:masterClrMapping/>
  </p:clrMapOvr>
  <p:transition spd="med" advTm="3000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B74B8B-1B9D-499A-A30D-6E5A68B655CD}"/>
              </a:ext>
            </a:extLst>
          </p:cNvPr>
          <p:cNvSpPr/>
          <p:nvPr/>
        </p:nvSpPr>
        <p:spPr>
          <a:xfrm>
            <a:off x="1066800" y="457200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физминуток должно органически сочетаться с программным содержанием занятия;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Комплексы физминуток подбираются от вида занятия, их содержания;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Комплекс физминутки обычно состоит из 2-4 упражнений: для рук и плечевого пояса, для туловища и ног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Татьяна\OneDrive\Рабочий стол\1680174175_phonoteka-org-p-korotkaya-fizminutka-art-vkontakt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114800"/>
            <a:ext cx="46355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5746240"/>
      </p:ext>
    </p:extLst>
  </p:cSld>
  <p:clrMapOvr>
    <a:masterClrMapping/>
  </p:clrMapOvr>
  <p:transition spd="med" advTm="3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тьяна\OneDrive\Рабочий стол\032_3m81Rr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419600"/>
            <a:ext cx="3581400" cy="24384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проведения физминуток у детей.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257800"/>
          </a:xfrm>
        </p:spPr>
        <p:txBody>
          <a:bodyPr>
            <a:normAutofit/>
          </a:bodyPr>
          <a:lstStyle/>
          <a:p>
            <a:pPr indent="457200" algn="l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Правильно проведенные физминутки помогают снять у ребенка усталость, вернуть ему силы. </a:t>
            </a:r>
          </a:p>
          <a:p>
            <a:pPr indent="457200" algn="l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 их помощью воспитанник может узнать основы здорового образа жизни.  </a:t>
            </a:r>
          </a:p>
          <a:p>
            <a:pPr indent="457200" algn="l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Дошкольникам эти темы очень интересны. </a:t>
            </a:r>
          </a:p>
          <a:p>
            <a:pPr indent="457200" algn="l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Если комплекс физнагрузки сопровождаются стихами или картинками, младшим дошкольникам становится интересней.</a:t>
            </a:r>
          </a:p>
          <a:p>
            <a:pPr indent="457200" algn="l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При этом не нужно требовать, чтобы дети проговаривали стихи. Основная работа – это правильное выполнения инструкции детьми.</a:t>
            </a:r>
          </a:p>
        </p:txBody>
      </p:sp>
    </p:spTree>
  </p:cSld>
  <p:clrMapOvr>
    <a:masterClrMapping/>
  </p:clrMapOvr>
  <p:transition spd="med" advTm="3000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тьяна\OneDrive\Рабочий стол\0930fcb5ed583852e48596b23623df0a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114800"/>
            <a:ext cx="4038600" cy="274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физминуток.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2520" y="762000"/>
            <a:ext cx="7498080" cy="5364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для снятие общего и локального утомления.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для кистей рук.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 глаз.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 для улучшения слуха.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профилактики плоскостопия.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Упражнения, корректирующие осанку.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гимнастика.</a:t>
            </a:r>
          </a:p>
        </p:txBody>
      </p:sp>
    </p:spTree>
  </p:cSld>
  <p:clrMapOvr>
    <a:masterClrMapping/>
  </p:clrMapOvr>
  <p:transition spd="med" advTm="3000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Татьяна\OneDrive\Рабочий стол\BrnLSL--PM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00600"/>
            <a:ext cx="2743200" cy="2057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 физминуток.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1"/>
            <a:ext cx="8534400" cy="4343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1.Оздоровительно-гигиенические.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indent="0">
              <a:buNone/>
            </a:pP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можно выполнять стоя и сидя: расправить плечи, прогнуть спину, потянуться, повертеть головой, поболтать ногами. Зарядку для глаз: посмотреть вверх, вниз, вправо, влево, не поворачивая головы.</a:t>
            </a:r>
          </a:p>
          <a:p>
            <a:pPr>
              <a:buNone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Танцевальные.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Под веселую музыку, движения произвольные, кто как умеет.</a:t>
            </a:r>
          </a:p>
          <a:p>
            <a:pPr>
              <a:buNone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Ритмические.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Выполняются по музыку, но отличаются более четким исполнением элементов</a:t>
            </a:r>
          </a:p>
          <a:p>
            <a:pPr>
              <a:buNone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Физкультурно-спортивные.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Традиционная гимнастика под счет, с чередованием вдохов и выдохов.</a:t>
            </a:r>
          </a:p>
          <a:p>
            <a:pPr>
              <a:buNone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Двигательно-речевые.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Дети хором читают стихи и одновременно выполняют движения.</a:t>
            </a:r>
          </a:p>
          <a:p>
            <a:pPr>
              <a:buNone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Подражательные.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Подражать движениям животных, музыкантов, машинок и т.д.</a:t>
            </a:r>
          </a:p>
        </p:txBody>
      </p:sp>
    </p:spTree>
  </p:cSld>
  <p:clrMapOvr>
    <a:masterClrMapping/>
  </p:clrMapOvr>
  <p:transition spd="med" advTm="3000"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635</TotalTime>
  <Words>408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Физминутка как форма физической активности детей дошкольного  возраста.</vt:lpstr>
      <vt:lpstr>Слайд 2</vt:lpstr>
      <vt:lpstr>Слайд 3</vt:lpstr>
      <vt:lpstr>Слайд 4</vt:lpstr>
      <vt:lpstr>ТРЕБОВАНИЕ К ПРОВЕДЕНИЮ ФИЗМИНУТОК.</vt:lpstr>
      <vt:lpstr>Слайд 6</vt:lpstr>
      <vt:lpstr>Методика проведения физминуток у детей. </vt:lpstr>
      <vt:lpstr>Виды физминуток.</vt:lpstr>
      <vt:lpstr>Классификация физминуток.</vt:lpstr>
      <vt:lpstr>Физминутка «Ежик»</vt:lpstr>
      <vt:lpstr>Физминутка: «Самолет»</vt:lpstr>
      <vt:lpstr>Физминутка «Зайка»</vt:lpstr>
      <vt:lpstr>Итог - физкультминутки универсальны и их разнообразие и наполнение содержанием зависит только от  фантазии и желания работать с детьми весело и интересно.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Физкультминутка как форма физической активности детей дошкольного возраста. </dc:title>
  <dc:creator>Татьяна</dc:creator>
  <cp:lastModifiedBy>Татьяна</cp:lastModifiedBy>
  <cp:revision>31</cp:revision>
  <dcterms:created xsi:type="dcterms:W3CDTF">2023-10-09T10:45:57Z</dcterms:created>
  <dcterms:modified xsi:type="dcterms:W3CDTF">2023-10-12T04:25:00Z</dcterms:modified>
</cp:coreProperties>
</file>