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5" r:id="rId13"/>
    <p:sldId id="266" r:id="rId14"/>
    <p:sldId id="269" r:id="rId15"/>
    <p:sldId id="270" r:id="rId16"/>
    <p:sldId id="272" r:id="rId17"/>
    <p:sldId id="273" r:id="rId18"/>
    <p:sldId id="275" r:id="rId19"/>
    <p:sldId id="274" r:id="rId20"/>
    <p:sldId id="277" r:id="rId21"/>
    <p:sldId id="276" r:id="rId22"/>
    <p:sldId id="279" r:id="rId23"/>
    <p:sldId id="27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09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86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559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6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131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71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29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005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424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730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30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74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64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05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19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32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44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BD8D453-C18C-43D7-91F1-977B5C659897}" type="datetimeFigureOut">
              <a:rPr lang="ru-RU" smtClean="0"/>
              <a:t>05.07.2024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45C1C52-47E0-4C5B-8716-4EE20BB023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72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B8162-1F78-44A3-B374-A776C724C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254" y="1065229"/>
            <a:ext cx="10671142" cy="5015060"/>
          </a:xfrm>
        </p:spPr>
        <p:txBody>
          <a:bodyPr/>
          <a:lstStyle/>
          <a:p>
            <a:pPr algn="ctr"/>
            <a:r>
              <a:rPr lang="ru-RU" dirty="0"/>
              <a:t>«В помощь начинающему логопеду»</a:t>
            </a:r>
            <a:br>
              <a:rPr lang="ru-RU" dirty="0"/>
            </a:br>
            <a:r>
              <a:rPr lang="ru-RU" dirty="0"/>
              <a:t>банк учебно-методических пособий 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545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B22D0-0130-4B37-9092-FF43C58A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52" y="659876"/>
            <a:ext cx="10812544" cy="1197204"/>
          </a:xfrm>
        </p:spPr>
        <p:txBody>
          <a:bodyPr/>
          <a:lstStyle/>
          <a:p>
            <a:pPr algn="ctr"/>
            <a:r>
              <a:rPr lang="ru-RU" sz="2800" dirty="0"/>
              <a:t>Фонематический слух, восприятие,</a:t>
            </a:r>
            <a:br>
              <a:rPr lang="ru-RU" sz="2800" dirty="0"/>
            </a:br>
            <a:r>
              <a:rPr lang="ru-RU" sz="2800" dirty="0"/>
              <a:t> фонематические процессы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2ACDB8-AC33-4431-B7B4-2B13BE0F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645" y="2422689"/>
            <a:ext cx="7022970" cy="4279769"/>
          </a:xfrm>
        </p:spPr>
        <p:txBody>
          <a:bodyPr>
            <a:normAutofit lnSpcReduction="10000"/>
          </a:bodyPr>
          <a:lstStyle/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Авторы:Бежан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Елена Андреевна, Борисова Кристина Витальевна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Данный тренажёр предназначен для развития слухового восприятия и фонематического слуха, которые, в свою очередь, необходимы для понимания речи. Задания из книги помогут сформировать навыки произношения и различения звуков, что впоследствии пригодится ребёнку в школе при обучении чтению и письму.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Упражнения выполняются вместе со взрослым, который объясняет задачи. Структура пособия позволяет идти от простого к сложному.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Пособие адресовано родителям, логопедам и воспитателям. Удобный формат с приложениями позволяет легко проводить занятия с детьми.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C5D032-CD8E-49EB-A05E-B1B618BC8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761" y="2333134"/>
            <a:ext cx="2711507" cy="401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64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D3B70-BB07-437E-B225-7B32626A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26" y="659876"/>
            <a:ext cx="11095347" cy="1102936"/>
          </a:xfrm>
        </p:spPr>
        <p:txBody>
          <a:bodyPr/>
          <a:lstStyle/>
          <a:p>
            <a:pPr algn="ctr"/>
            <a:r>
              <a:rPr lang="ru-RU" sz="2800" dirty="0"/>
              <a:t>Фонематический слух, восприятие, фонематические процессы (анализ, синтез, представления) (игры и упражнения);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CF8D5B-44D3-4E32-BC1C-795DFB088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880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D3B70-BB07-437E-B225-7B32626A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87" y="707010"/>
            <a:ext cx="10982226" cy="1234912"/>
          </a:xfrm>
        </p:spPr>
        <p:txBody>
          <a:bodyPr/>
          <a:lstStyle/>
          <a:p>
            <a:pPr algn="ctr"/>
            <a:r>
              <a:rPr lang="ru-RU" sz="2800" dirty="0"/>
              <a:t>Просодика (пособие по развитию целенаправленной воздушной струи)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CF8D5B-44D3-4E32-BC1C-795DFB088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87" y="2394409"/>
            <a:ext cx="5712644" cy="4053525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Логопедический тренажер - "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Аэробол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парящий мячик" превратит тренировки в увлекательную игру. Развивает носоглотку, формирует речевое дыхание, позволяет поставить голос, улучшает дикцию. Рекомендуется детям от 3-х лет. Дыхательные упражнения применяют многие специалисты: логопеды, психологи, тренеры. Перед использованием следует протереть. Инструкция: на кольцо (корзинка) помещается один из двух шариков. Плавно дуйте в один конец трубочки, чтобы шар парил и оставался в невесомости. Задача - дольше продержать мяч в воздухе, используя собственные силы легких.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1AFEB8-83BD-4AB4-B673-D64B03253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426" y="2483963"/>
            <a:ext cx="3667027" cy="3667027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6197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762B-AF10-4613-ADE8-0C0A75F9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47" y="546755"/>
            <a:ext cx="11095349" cy="1225484"/>
          </a:xfrm>
        </p:spPr>
        <p:txBody>
          <a:bodyPr/>
          <a:lstStyle/>
          <a:p>
            <a:pPr algn="ctr"/>
            <a:r>
              <a:rPr lang="ru-RU" sz="2800" dirty="0"/>
              <a:t>Просодика (пособие по развитию целенаправленной воздушной струи);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4DA29-9F4F-4409-BAE6-846798799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221" y="2328421"/>
            <a:ext cx="7795967" cy="433633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«Животные» — логопедическая игра, которая поможет малышу говорить правильно и красиво. Она разовьёт речевое дыхание у ребёнка. Внутри набора: шарики, бомбошки, трубочки и грустных зверят, которых нужно покормить, используя дыхательные упражнения. </a:t>
            </a:r>
          </a:p>
          <a:p>
            <a:r>
              <a:rPr lang="ru-RU" dirty="0"/>
              <a:t>Перед началом занятий соберите коробки и приклейте на них мордочки животных. Установите животных на ровной поверхности, а рядом разложите бомбошки. Предложите ребенку покормить зверюшек бомбошками, загоняя их в отверстия с помощью струи воздуха. Добавьте в игру пенопластовый и пластмассовый шарики. Обозначьте дорожки, по которым нужно провести шарики до животных. Вы можете нарисовать траекторию или выложить её из подручных материалов. Возьмите карточки с продуктами и разложите их на разном расстоянии от животных. Предложите малышу с помощью трубочки донести их до проголодавшихся зверьков. Покажите ребёнку, как выполнять задание: правильно вдохнуть, удерживая фигурки на кончике трубочки (словно всасывая воздух). Фантазируйте и придумывайте свои упражнения на развитие дыхания. Попросите кроху выполнить задания на выработку глубокого вдоха и длинного выдоха. Это способствует формированию чёткого звукопроизношения, артикуляции и голоса. Набор для развития речевого дыхания «Животные» рекомендован детям старше 3 лет.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E470B5-C25B-4832-8A87-DF8EEFE90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85" y="2512243"/>
            <a:ext cx="3228151" cy="3011865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61639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762B-AF10-4613-ADE8-0C0A75F9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15" y="575035"/>
            <a:ext cx="9313053" cy="1105597"/>
          </a:xfrm>
        </p:spPr>
        <p:txBody>
          <a:bodyPr/>
          <a:lstStyle/>
          <a:p>
            <a:pPr algn="ctr"/>
            <a:r>
              <a:rPr lang="ru-RU" sz="3200" dirty="0"/>
              <a:t>Слоговая структура слова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4DA29-9F4F-4409-BAE6-846798799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70227"/>
            <a:ext cx="6429081" cy="3981401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Авторы: Суворова С. А.,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Гиленкова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С. В.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Комплекс упражнений и игр развивающие слоговую структуру слова. В ней простые иллюстрации, не перегруженные лишними ненужными деталями. Материал расположен от простого к сложному, в соответствии с классами слоговой структуры слов. Интересное решение с «лесенкой» – каждый слог на отдельной ступеньке, очень наглядно.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86A7CD-A90C-4405-84AB-EB154BB95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466" y="2570227"/>
            <a:ext cx="2601798" cy="3680134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21294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B22D0-0130-4B37-9092-FF43C58A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53" y="838200"/>
            <a:ext cx="9770712" cy="770291"/>
          </a:xfrm>
        </p:spPr>
        <p:txBody>
          <a:bodyPr/>
          <a:lstStyle/>
          <a:p>
            <a:pPr algn="ctr"/>
            <a:r>
              <a:rPr lang="ru-RU" sz="3200" dirty="0"/>
              <a:t>Слоговая структура слова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2ACDB8-AC33-4431-B7B4-2B13BE0F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840" y="2603500"/>
            <a:ext cx="6853287" cy="373131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Автор: Н.С.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Четверушкина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пособии изложена система упражнений, направленных на преодоление нарушений слоговой структуры слова у детей дошкольного возраста. В основе системы лежит лексико-грамматический подход к коррекции и развитию устной речи. Комплекс упражнений рассчитан на два года коррекционной работы в старшей и подготовительной группах детского сада для детей с нарушениями речи. В книге содержится большой практический материал в виде разнообразных игр и игровых упражнений.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CCC7EE-5602-4D41-BE64-E2A16111D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16" y="2347275"/>
            <a:ext cx="2610150" cy="390741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1476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762B-AF10-4613-ADE8-0C0A75F9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82" y="650449"/>
            <a:ext cx="11001080" cy="1168924"/>
          </a:xfrm>
        </p:spPr>
        <p:txBody>
          <a:bodyPr/>
          <a:lstStyle/>
          <a:p>
            <a:pPr algn="ctr"/>
            <a:r>
              <a:rPr lang="ru-RU" sz="3200" dirty="0"/>
              <a:t>Лексико-грамматическая сторона речи (игры и упражнения);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4DA29-9F4F-4409-BAE6-846798799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41" y="2630078"/>
            <a:ext cx="6875086" cy="381481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Авторы: Созонова Надежда Николаевна, </a:t>
            </a:r>
          </a:p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Куцина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Екатерина Владимировна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Данное методическое пособие направлено на освоение ребенком грамматического строя русского языка. Тщательно подобранный иллюстративный материал в сочетании с разнообразными вопросами и заданиями поможет ребенку освоить важные умения — слушать и различать слова и словосочетания, а также правильно употреблять существительные в разных падежах, что в дальнейшем, при овладении письмом, позволит предотвратить многие ошибки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82A8DA-4F40-4AAD-9419-641627B9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003" y="2496433"/>
            <a:ext cx="3948456" cy="3948456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9634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B22D0-0130-4B37-9092-FF43C58A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58" y="631596"/>
            <a:ext cx="10869104" cy="1074656"/>
          </a:xfrm>
        </p:spPr>
        <p:txBody>
          <a:bodyPr/>
          <a:lstStyle/>
          <a:p>
            <a:pPr algn="ctr"/>
            <a:r>
              <a:rPr lang="ru-RU" sz="2800" dirty="0"/>
              <a:t>Лексико-грамматическая сторона речи (игры и упражнения);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2ACDB8-AC33-4431-B7B4-2B13BE0F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2070" y="2375555"/>
            <a:ext cx="5835192" cy="412894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Автор: Нищева Н.В</a:t>
            </a:r>
          </a:p>
          <a:p>
            <a:r>
              <a:rPr lang="ru-RU" dirty="0"/>
              <a:t>Формирование грамматического строя речи у детей дошкольного возраста с 2 до 7 лет. Развитие грамматического строя в онтогенезе. Нищева Н.В. В книге описано становление грамматического строя русского языка у ребенка дошкольного возраста в соответствии с существующими нормативами, представлено планирование работы педагогов по формированию и совершенствованию грамматического строя речи у дошкольников с 3 до 7 лет, приведены задания, упражнения, игры, грамматические стихи, </a:t>
            </a:r>
            <a:r>
              <a:rPr lang="ru-RU" dirty="0" err="1"/>
              <a:t>кинезиологические</a:t>
            </a:r>
            <a:r>
              <a:rPr lang="ru-RU" dirty="0"/>
              <a:t> упражнения для отработки грамматических категорий. Рекомендовано логопедам, педагогам ДОУ, родителям дошкольников.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B1F44D-89D5-4328-8090-4D4A99FAA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93" y="2448612"/>
            <a:ext cx="3982825" cy="3982825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7744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0837C-3CBF-46B1-83AC-DE9C33A2A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24" y="537328"/>
            <a:ext cx="9275344" cy="1143304"/>
          </a:xfrm>
        </p:spPr>
        <p:txBody>
          <a:bodyPr/>
          <a:lstStyle/>
          <a:p>
            <a:pPr algn="ctr"/>
            <a:r>
              <a:rPr lang="ru-RU" sz="3200" dirty="0"/>
              <a:t>Связная речь</a:t>
            </a:r>
            <a:br>
              <a:rPr lang="ru-RU" sz="3200" dirty="0"/>
            </a:br>
            <a:r>
              <a:rPr lang="ru-RU" sz="3200" dirty="0"/>
              <a:t> (диалогическая и монологическая)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A9EE-A62A-4880-BDA2-264685925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37" y="2441542"/>
            <a:ext cx="6759018" cy="4106159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Автор: Н. В. Нищева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Развитие связной речи ребенка является одной из важнейших задач дошкольного детства. Русские народные сказки всегда использовались для развития речи малышей и обучения их пересказу, учили детей чувствовать глубину и красоту русского языка, позволяли услышать мелодику русской речи. В пособии представлены русские народные сказки, вопросы для беседы по ним, алгоритмические схемы для пересказа сказок, цветные иллюстрации.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E7C284-405C-4BB2-BAF4-BC93E0B2B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418" y="2366128"/>
            <a:ext cx="2915616" cy="3714161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3392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D3B70-BB07-437E-B225-7B32626A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641023"/>
            <a:ext cx="10812545" cy="1168923"/>
          </a:xfrm>
        </p:spPr>
        <p:txBody>
          <a:bodyPr/>
          <a:lstStyle/>
          <a:p>
            <a:pPr algn="ctr"/>
            <a:r>
              <a:rPr lang="ru-RU" sz="3200" dirty="0"/>
              <a:t>Связная речь</a:t>
            </a:r>
            <a:br>
              <a:rPr lang="ru-RU" sz="3200" dirty="0"/>
            </a:br>
            <a:r>
              <a:rPr lang="ru-RU" sz="3200" dirty="0"/>
              <a:t> (диалогическая и монологическая)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CF8D5B-44D3-4E32-BC1C-795DFB088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8306" y="2403835"/>
            <a:ext cx="7004116" cy="4025245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Автор: Л.Г. Парамонова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Издание посвящено завершающему этапу воспитания полноценной речи у детей дошкольного возраста - воспитанию связной речи, состоянием которой во многом определяется успешность их школьного обучения.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Основные виды связной речи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Развитие связной речи в онтогенезе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Формирование связной речи у дошкольников( игры, упражнения)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6BEE69-F22C-4911-88BF-8818386B5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80" y="2297900"/>
            <a:ext cx="3029446" cy="391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37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762B-AF10-4613-ADE8-0C0A75F9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113" y="568315"/>
            <a:ext cx="8761413" cy="706964"/>
          </a:xfrm>
        </p:spPr>
        <p:txBody>
          <a:bodyPr/>
          <a:lstStyle/>
          <a:p>
            <a:pPr algn="ctr"/>
            <a:r>
              <a:rPr lang="ru-RU" dirty="0"/>
              <a:t>Содержание: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4DA29-9F4F-4409-BAE6-846798799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04" y="1574275"/>
            <a:ext cx="11057640" cy="5090475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общая и мелкая моторика (пальчиковые игры, пособия и т.д.);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артикуляцион</a:t>
            </a:r>
            <a:r>
              <a:rPr lang="ru-RU" dirty="0">
                <a:solidFill>
                  <a:schemeClr val="bg1"/>
                </a:solidFill>
              </a:rPr>
              <a:t>ная моторика (комплексы артикуляционных упражнений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 иллюстрациями </a:t>
            </a:r>
            <a:r>
              <a:rPr lang="ru-RU" dirty="0"/>
              <a:t>и стихотворениями);</a:t>
            </a:r>
          </a:p>
          <a:p>
            <a:r>
              <a:rPr lang="ru-RU" dirty="0"/>
              <a:t>звукопроизношение (картинки на звукоподражание, предметные, сюжетные картинки на автоматизацию звуков, дидактические игры типа «Ромашка» и т.д.);</a:t>
            </a:r>
          </a:p>
          <a:p>
            <a:r>
              <a:rPr lang="ru-RU" dirty="0"/>
              <a:t>просодика (игры и упражнения, пособия по развитию целенаправленной воздушной струи);</a:t>
            </a:r>
          </a:p>
          <a:p>
            <a:r>
              <a:rPr lang="ru-RU" dirty="0"/>
              <a:t>фонематический слух, восприятие, фонематические процессы (анализ, синтез, представления) (игры и упражнения);</a:t>
            </a:r>
          </a:p>
          <a:p>
            <a:r>
              <a:rPr lang="ru-RU" dirty="0"/>
              <a:t>слоговая структура слова (игры и упражнения);</a:t>
            </a:r>
          </a:p>
          <a:p>
            <a:r>
              <a:rPr lang="ru-RU" dirty="0"/>
              <a:t>лексико-грамматическая сторона речи (игры и упражнения);</a:t>
            </a:r>
          </a:p>
          <a:p>
            <a:r>
              <a:rPr lang="ru-RU" dirty="0"/>
              <a:t>связная речь (диалогическая и монологическая) (игры и упражнения);</a:t>
            </a:r>
          </a:p>
          <a:p>
            <a:r>
              <a:rPr lang="ru-RU" dirty="0"/>
              <a:t>письменная речь (письмо, чтение) (задания, упражнения);</a:t>
            </a:r>
          </a:p>
          <a:p>
            <a:r>
              <a:rPr lang="ru-RU" dirty="0"/>
              <a:t>психологическая база речи (восприятие, внимание, память, мышление) (игры и упражнения).</a:t>
            </a:r>
          </a:p>
        </p:txBody>
      </p:sp>
    </p:spTree>
    <p:extLst>
      <p:ext uri="{BB962C8B-B14F-4D97-AF65-F5344CB8AC3E}">
        <p14:creationId xmlns:p14="http://schemas.microsoft.com/office/powerpoint/2010/main" val="1774353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3CD16-C625-4D62-B2E6-30044F83F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26" y="631596"/>
            <a:ext cx="9133942" cy="1049036"/>
          </a:xfrm>
        </p:spPr>
        <p:txBody>
          <a:bodyPr/>
          <a:lstStyle/>
          <a:p>
            <a:pPr algn="ctr"/>
            <a:r>
              <a:rPr lang="ru-RU" sz="2800" dirty="0"/>
              <a:t>Письменная речь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97EB48-7C94-4CCC-8A12-A52E82885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682" y="2422689"/>
            <a:ext cx="7220932" cy="4223208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Автор:Алёна</a:t>
            </a:r>
            <a:r>
              <a:rPr lang="ru-RU" dirty="0"/>
              <a:t> </a:t>
            </a:r>
            <a:r>
              <a:rPr lang="ru-RU" dirty="0" err="1"/>
              <a:t>Курсакова</a:t>
            </a:r>
            <a:endParaRPr lang="ru-RU" dirty="0"/>
          </a:p>
          <a:p>
            <a:r>
              <a:rPr lang="ru-RU" dirty="0"/>
              <a:t> Книга для первого чтения поможет ребёнку легко и с интересом справиться с непростой задачей обучения осмысленному чтению, пониманию текстов. Первое чтение после букваря станет радостным и эффективным. Книга для обучения чтению текстов сделает самостоятельное чтение легким и эффективным. Эта книга для самостоятельного чтения ребёнком. Словарная работа перед текстом предназначена для чтения по слогам сложных слов, чтобы ребёнок с легкостью смог прочитать их в тексте. Это первая книга после букваря, которая  содержит много развивающих заданий, способствующих увеличению скорости чтения (скорочтение для детей). Книга подойдёт как для первого чтения, так и для обучения чтению текстов детей, которые уже научились читать по слогам, имеющих сложности с пониманием прочитанного.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0F689F-A762-4DA3-8875-60F434564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67" y="2282073"/>
            <a:ext cx="4048812" cy="4048812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3626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14009-BFC1-4265-8EF7-92462AA4C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92" y="527901"/>
            <a:ext cx="9181076" cy="1152731"/>
          </a:xfrm>
        </p:spPr>
        <p:txBody>
          <a:bodyPr/>
          <a:lstStyle/>
          <a:p>
            <a:pPr algn="ctr"/>
            <a:r>
              <a:rPr lang="ru-RU" sz="2800" dirty="0"/>
              <a:t>Письменная речь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9F1065-BFB3-4EA0-B00C-22EF2C30C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56" y="2356702"/>
            <a:ext cx="6659866" cy="3794288"/>
          </a:xfrm>
        </p:spPr>
        <p:txBody>
          <a:bodyPr>
            <a:normAutofit lnSpcReduction="10000"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Автор: Татьяны Ткаченко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Учебно-практическое пособие предназначено для детей дошкольного и младшего школьного возраста, которые только начинают учиться писать и читать. Автор предлагает увлекательные задания, тесты для детей и упражнения на развитие моторики рук,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графомоторики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зрительного восприятия, внимания и памяти. Книга содержит набор задач, игр и упражнений, которые помогут ребенку узнать буквы, учиться писать и читать, изучить букварь, а также развивать речь, интуицию и творческие способности.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F85F51-4D15-44A8-8D09-360DAFF10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403" y="2452089"/>
            <a:ext cx="2816484" cy="3991131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0615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7B8C5-D348-4534-82FF-52FF9875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47" y="622169"/>
            <a:ext cx="10982227" cy="1187778"/>
          </a:xfrm>
        </p:spPr>
        <p:txBody>
          <a:bodyPr/>
          <a:lstStyle/>
          <a:p>
            <a:pPr algn="ctr"/>
            <a:r>
              <a:rPr lang="ru-RU" sz="2800" dirty="0"/>
              <a:t>Психологическая база речи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C98C6C-58D0-49B1-9CF6-8AAEE53CF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7793" y="2375555"/>
            <a:ext cx="7541444" cy="4095946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Автор: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Теремкова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Н.Э.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Комплект состоит из четырёх рабочих тетрадей, которые имеют общеобразовательную направленность и рекомендованы для коррекции и развития психических процессов (речи, внимания, мышления, памяти, восприятия) у детей 5-7 лет с речевой патологией и без неё с целью подготовки к обучению в школе.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каждой рабочей тетради представлены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тренировочно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-игровые задания, Изучение каждой темы рассчитано на одну неделю.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Выполняя тренировочные задания вместе с разными героями, играя, дошкольники развивают умение классифицировать и сравнивать, обобщать и исключать, находить простейшие закономерности, учатся строить собственные умозаключения.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Сотрудничая с ребёнком в выполнении увлекательных заданий, взрослый помогает ему развивать необходимые навыки и подготовиться к обучению в школе.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816310-507E-49E4-AFB8-7E070D150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63" y="2300141"/>
            <a:ext cx="3137495" cy="4095946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2273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6FD05-58EA-47EC-81E9-FF9DDE991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30" y="669303"/>
            <a:ext cx="10793691" cy="1187777"/>
          </a:xfrm>
        </p:spPr>
        <p:txBody>
          <a:bodyPr/>
          <a:lstStyle/>
          <a:p>
            <a:pPr algn="ctr"/>
            <a:r>
              <a:rPr lang="ru-RU" sz="2800" dirty="0"/>
              <a:t>Психологическая база речи (восприятие, внимание, память, мышление) (игры и упражнения).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E29BE5C6-26A2-427E-A4EE-61E452F33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833" y="2657752"/>
            <a:ext cx="6226234" cy="3562383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Авторы: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Е.Куцина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Н. Созонова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Предлагаемое методическое пособие насыщено игровыми упражнениями на развитие зрительного и пространственного восприятия, произвольного внимания и памяти.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Ребенок, выполняя задания, учится не угадывать, а рассуждать; запоминать не механически, а проговаривая сюжет, который надо запомнить. Он учится находить правильное решение путем сравнения предметов (или пар предметов), осмысления предлагаемой задачи.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50FC42-5D16-47E8-A364-F1B16E02E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242" y="2584712"/>
            <a:ext cx="2707179" cy="3708465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6766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F449185-3E24-4CB1-B42C-3886D4989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193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B22D0-0130-4B37-9092-FF43C58A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18" y="678730"/>
            <a:ext cx="10661715" cy="1150070"/>
          </a:xfrm>
        </p:spPr>
        <p:txBody>
          <a:bodyPr/>
          <a:lstStyle/>
          <a:p>
            <a:pPr algn="ctr"/>
            <a:r>
              <a:rPr lang="ru-RU" sz="3200" dirty="0"/>
              <a:t>Общая и мелкая моторика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2ACDB8-AC33-4431-B7B4-2B13BE0F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92" y="2253006"/>
            <a:ext cx="6231117" cy="4383464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Серия книг "Пальчиковые занятия" - Елены Даниловой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Развивающие упражнения для самых маленьких.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Книга предназначена для рассматривания, чтения и занятий с детьми 2-4 лет. В игровой форме представлены разнообразные занятия по развитию мелкой моторики, занимательные пальчиковые игры и упражнения.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Пособие может быть использовано для развивающей работы с детьми в семье, в дошкольных образовательных учреждениях, учреждениях дополнительного образования.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273CFE-5825-4314-B5AC-FB443BA07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220" y="2442028"/>
            <a:ext cx="4005419" cy="4005419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6376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D3B70-BB07-437E-B225-7B32626A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584462"/>
            <a:ext cx="9256491" cy="1096170"/>
          </a:xfrm>
        </p:spPr>
        <p:txBody>
          <a:bodyPr/>
          <a:lstStyle/>
          <a:p>
            <a:pPr algn="ctr"/>
            <a:r>
              <a:rPr lang="ru-RU" sz="3200" dirty="0"/>
              <a:t>Общая и мелкая моторика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CF8D5B-44D3-4E32-BC1C-795DFB088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120" y="2450969"/>
            <a:ext cx="6278251" cy="3996965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«Развитие мелкой моторики» – Алёна Бондарович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 Серия развивающих книг для занятий с детьми дошкольного возраста. Красочные иллюстрации и множество занимательных заданий в лёгкой игровой форме помогут превратить процесс обучения вашего малыша в любимое занятие. Эта книга научит  ребёнка уверенно держать ручку или карандаш и выполнять простейшие задания, повышающие его работоспособность, внимание и умственную активность.</a:t>
            </a: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E5C029-1C3D-41DD-9D1A-B718F7CA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565" y="2288587"/>
            <a:ext cx="3127509" cy="4159347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4206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762B-AF10-4613-ADE8-0C0A75F9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534" y="452488"/>
            <a:ext cx="10746557" cy="1555422"/>
          </a:xfrm>
        </p:spPr>
        <p:txBody>
          <a:bodyPr/>
          <a:lstStyle/>
          <a:p>
            <a:pPr algn="ctr"/>
            <a:r>
              <a:rPr lang="ru-RU" sz="2800" dirty="0"/>
              <a:t>Артикуляционная моторика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4DA29-9F4F-4409-BAE6-846798799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20" y="2243579"/>
            <a:ext cx="5043339" cy="4298623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Автор:Новиковская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О.А.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Развивающий набор "Артикуляционная гимнастика. Логопедические карточки" поможет ребёнку научиться чисто выговаривать звуки, чётко и внятно произносить слова, сделает занятия весёлыми и познавательными.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Для дошкольного возраста.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BFE4AD-425F-4786-9270-B5E809EFC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52798"/>
            <a:ext cx="5043339" cy="3143681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1253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B22D0-0130-4B37-9092-FF43C58A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28" y="527901"/>
            <a:ext cx="11067068" cy="1357460"/>
          </a:xfrm>
        </p:spPr>
        <p:txBody>
          <a:bodyPr/>
          <a:lstStyle/>
          <a:p>
            <a:pPr algn="ctr"/>
            <a:r>
              <a:rPr lang="ru-RU" sz="2800" dirty="0"/>
              <a:t>Артикуляционная моторика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2ACDB8-AC33-4431-B7B4-2B13BE0F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337846"/>
            <a:ext cx="6334812" cy="4232635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Книга известного петербургского логопеда Ольги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Крупенчук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посвящена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биоэнергопластике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. Это упражнения артикуляционной гимнастики, которые в игровой форме сочетаются с движениями рук. Ритмически организованные движения воспитывают чувство ритма, облегчают понимание смысла слов.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Также в издании вы найдете интерактивную артикуляционную гимнастику — упражнения, связанные единым сюжетом стихотворения, сгруппированные по сериям движений и по группам нарушенных звуков.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Для детей, родителей и специалистов.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956B27-9F90-4C02-9E6A-6FA3DD6C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051" y="1885361"/>
            <a:ext cx="2141260" cy="2855013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C8E1A3-17B0-4E74-A570-16540203F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4" y="3060046"/>
            <a:ext cx="2520492" cy="3360655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0383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D3B70-BB07-437E-B225-7B32626A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48" y="518473"/>
            <a:ext cx="11189616" cy="1300899"/>
          </a:xfrm>
        </p:spPr>
        <p:txBody>
          <a:bodyPr/>
          <a:lstStyle/>
          <a:p>
            <a:pPr algn="ctr"/>
            <a:r>
              <a:rPr lang="ru-RU" sz="2800" dirty="0"/>
              <a:t>Звукопроизношение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CF8D5B-44D3-4E32-BC1C-795DFB088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16" y="2433817"/>
            <a:ext cx="5707758" cy="3769020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Автор: Нищева Наталия Валентиновна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пособии представлены сюжетные картинки для автоматизации и дифференциации в тексте звуков разных групп. С использованием данного пособия с ребенком могут быть организованы разные формы работы: отраженное повторение текста вслед за логопедом, пересказ текста с опорой на картинку или составление рассказа по картинке и опорным словам.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147E78-CE22-4CC2-BD00-53A16D993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975" y="2598524"/>
            <a:ext cx="4941961" cy="3439605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7854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762B-AF10-4613-ADE8-0C0A75F9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6" y="546755"/>
            <a:ext cx="11434713" cy="1348033"/>
          </a:xfrm>
        </p:spPr>
        <p:txBody>
          <a:bodyPr/>
          <a:lstStyle/>
          <a:p>
            <a:pPr algn="ctr"/>
            <a:r>
              <a:rPr lang="ru-RU" sz="2400" dirty="0"/>
              <a:t>Звукопроизношение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4DA29-9F4F-4409-BAE6-846798799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5377" y="2535810"/>
            <a:ext cx="6683603" cy="3704734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Авторы: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Прокуданова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Ольга Евгеньевна, Жидкова Людмила Ивановна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Комплект содержит 40 карточек с логопедическими играми (36 игр) и иллюстративным разрезным материалом (408 иллюстраций). Систематичная работа с комплектом позволит ускорить процесс автоматизации у детей сонорных звуков, будет способствовать развитию речи, слухоречевого внимания и памяти, фонематического слуха, навыков словообразования и словоизменения, увеличению словарного запаса.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Комплект предназначен родителям, логопедам и педагогам ДОО.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0D5539-A31A-4BB8-A43B-F5F467B8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70" y="2535810"/>
            <a:ext cx="2516957" cy="3355942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0880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B22D0-0130-4B37-9092-FF43C58A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69" y="556181"/>
            <a:ext cx="11038787" cy="1291473"/>
          </a:xfrm>
        </p:spPr>
        <p:txBody>
          <a:bodyPr/>
          <a:lstStyle/>
          <a:p>
            <a:pPr algn="ctr"/>
            <a:r>
              <a:rPr lang="ru-RU" sz="2800" dirty="0"/>
              <a:t>Фонематический слух, восприятие, </a:t>
            </a:r>
            <a:br>
              <a:rPr lang="ru-RU" sz="2800" dirty="0"/>
            </a:br>
            <a:r>
              <a:rPr lang="ru-RU" sz="2800" dirty="0"/>
              <a:t>фонематические процессы.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2ACDB8-AC33-4431-B7B4-2B13BE0F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98" y="2366127"/>
            <a:ext cx="5844619" cy="4007897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Автор: Нищева Наталия Валентиновна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блокноте представлены игровые упражнения и задания для развития фонематического слуха у дошкольников с 4 до 7 лет. Веселые стишки и забавные картинки помогут ребенку в игровой форме научиться различать похожие по звучанию слова и выделять звуки, которыми эти слова различаются. Разучивание стихов и загадок поможет развитию памяти и совершенствованию звукопроизношения. Их можно использовать на этапе автоматизации и дифференциации звуков разных групп в стихотворных текстах.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1A8EF8-8976-4A9D-8DB4-85AD5FD39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675" y="2603500"/>
            <a:ext cx="3770525" cy="3770525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73528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216</TotalTime>
  <Words>1926</Words>
  <Application>Microsoft Office PowerPoint</Application>
  <PresentationFormat>Широкоэкранный</PresentationFormat>
  <Paragraphs>89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Wingdings 3</vt:lpstr>
      <vt:lpstr>Совет директоров</vt:lpstr>
      <vt:lpstr>«В помощь начинающему логопеду» банк учебно-методических пособий   </vt:lpstr>
      <vt:lpstr>Содержание:</vt:lpstr>
      <vt:lpstr>Общая и мелкая моторика</vt:lpstr>
      <vt:lpstr>Общая и мелкая моторика </vt:lpstr>
      <vt:lpstr>Артикуляционная моторика  </vt:lpstr>
      <vt:lpstr>Артикуляционная моторика  </vt:lpstr>
      <vt:lpstr>Звукопроизношение </vt:lpstr>
      <vt:lpstr>Звукопроизношение </vt:lpstr>
      <vt:lpstr>Фонематический слух, восприятие,  фонематические процессы.</vt:lpstr>
      <vt:lpstr>Фонематический слух, восприятие,  фонематические процессы</vt:lpstr>
      <vt:lpstr>Фонематический слух, восприятие, фонематические процессы (анализ, синтез, представления) (игры и упражнения);</vt:lpstr>
      <vt:lpstr>Просодика (пособие по развитию целенаправленной воздушной струи) </vt:lpstr>
      <vt:lpstr>Просодика (пособие по развитию целенаправленной воздушной струи);</vt:lpstr>
      <vt:lpstr>Слоговая структура слова</vt:lpstr>
      <vt:lpstr>Слоговая структура слова </vt:lpstr>
      <vt:lpstr>Лексико-грамматическая сторона речи (игры и упражнения);</vt:lpstr>
      <vt:lpstr>Лексико-грамматическая сторона речи (игры и упражнения);</vt:lpstr>
      <vt:lpstr>Связная речь  (диалогическая и монологическая)</vt:lpstr>
      <vt:lpstr>Связная речь  (диалогическая и монологическая)</vt:lpstr>
      <vt:lpstr>Письменная речь</vt:lpstr>
      <vt:lpstr>Письменная речь</vt:lpstr>
      <vt:lpstr>Психологическая база речи </vt:lpstr>
      <vt:lpstr>Психологическая база речи (восприятие, внимание, память, мышление) (игры и упражнения).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 помощь начинающему логопеду» банк учебно-методических пособий   </dc:title>
  <dc:creator>Карина Коршакова</dc:creator>
  <cp:lastModifiedBy>Карина Коршакова</cp:lastModifiedBy>
  <cp:revision>4</cp:revision>
  <dcterms:created xsi:type="dcterms:W3CDTF">2023-12-15T14:17:29Z</dcterms:created>
  <dcterms:modified xsi:type="dcterms:W3CDTF">2024-07-05T18:18:09Z</dcterms:modified>
</cp:coreProperties>
</file>