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71" r:id="rId4"/>
    <p:sldId id="267" r:id="rId5"/>
    <p:sldId id="261" r:id="rId6"/>
    <p:sldId id="259" r:id="rId7"/>
    <p:sldId id="260" r:id="rId8"/>
    <p:sldId id="262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6" autoAdjust="0"/>
    <p:restoredTop sz="94709" autoAdjust="0"/>
  </p:normalViewPr>
  <p:slideViewPr>
    <p:cSldViewPr>
      <p:cViewPr varScale="1">
        <p:scale>
          <a:sx n="67" d="100"/>
          <a:sy n="67" d="100"/>
        </p:scale>
        <p:origin x="1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EF888-576D-4EF7-9769-C784BFE7D073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435A5-5AB0-4E57-B761-D7C9C344583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435A5-5AB0-4E57-B761-D7C9C344583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86095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4461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32322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764498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5679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42007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3848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50170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4247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00968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45815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16754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06848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21016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77876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3532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14435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E610D46-2008-4B5E-AE0E-B8D70CE0AED0}" type="datetime1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0953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928670"/>
            <a:ext cx="771530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 урока: </a:t>
            </a:r>
          </a:p>
          <a:p>
            <a:endParaRPr lang="ru-RU" sz="6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Стили речи и сфера их употребления.</a:t>
            </a:r>
            <a:endParaRPr lang="ru-RU" sz="6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Текст №5.</a:t>
            </a: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</a:t>
            </a:r>
            <a:r>
              <a:rPr lang="en-US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определить стиль текста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		 </a:t>
            </a:r>
            <a:r>
              <a:rPr lang="ru-RU" sz="2000" i="1" dirty="0" err="1" smtClean="0"/>
              <a:t>Ёо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чувак</a:t>
            </a:r>
            <a:r>
              <a:rPr lang="ru-RU" sz="2000" i="1" dirty="0" smtClean="0"/>
              <a:t>! Если ты читаешь этот текст, то врубаешься в тему. Энергия, драйв и скорость – вот что определяет мою жизнь. Я люблю экстрим, люблю острые ощущения, люблю, когда адреналин зашкаливает и сносит башку. Я без этого не могу.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98364"/>
            <a:ext cx="8496944" cy="6326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Цели и задачи урока: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eorgia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актуализация знаний учащихся о разновидностях стилей речи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- учиться находить в текстах элементы, указывающие на стиль;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- определять средства речи;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- самостоятельно делать выводы и аргументировать свои ответы;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- развивать умения пользоваться общественно-политической лексикой, средствами     публицистического стиля, эмоционального воздействия на слушателя, читателя;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- закрепление навыков правописания;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- воспитание общечеловеческих ценностей (при   помощи восприятия текстов  нравственного характера).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7918"/>
            <a:ext cx="8858312" cy="656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rus.1september.ru/2002/43/9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8643998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285860"/>
            <a:ext cx="800105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Обратимся к тексту №1.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определить, к какому стилю речи относится данный текст, поставить ударение в слове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каталог.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целях ознакомления с ассортиментом выпускаемой вами продукции просим направить нам каталоги женской обуви с указанием размера отпускных цен.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Директор                                                               </a:t>
            </a:r>
            <a:r>
              <a:rPr lang="ru-RU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И.В. Иванов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500042"/>
            <a:ext cx="8286808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Текст №2</a:t>
            </a: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Задание: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определить стиль текста, расставить знаки препинания. </a:t>
            </a:r>
            <a:endParaRPr kumimoji="0" lang="ru-RU" b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Реформа орфографии 1918 года приблизила письмо к живой речи (т.е. отменила целый ряд традиционных а не фонетических орфограмм). Приближение орфографии к живой речи обычно вызывает и движение в другом направлении  стремление сблизить произношение с орфографией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Однако влияние письма контролировалось развитием внутренних фонетических тенденций. Только те орфографические особенности оказали сильное влияние на литературное произношение которые помогали развиваться русской фонетической системе или способствовали устранению фразеологизмов в этой системе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При этом надо подчеркнуть что во-первых эти особенности были известны и в конце </a:t>
            </a:r>
            <a:r>
              <a:rPr kumimoji="0" lang="en-US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XIX</a:t>
            </a:r>
            <a:r>
              <a:rPr kumimoji="0" lang="ru-RU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в. и что во-вторых их и сейчас нельзя считать полностью победившими в современном русском литературном произношении. С ними конкурируют старые литературные нормы.</a:t>
            </a:r>
            <a:endParaRPr kumimoji="0" lang="ru-RU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ru-RU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(Цитируется по книге: Фонетика современного русского литературного языка. –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М., 1968.С 16-17)</a:t>
            </a:r>
            <a:endParaRPr kumimoji="0" lang="ru-RU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546" y="214290"/>
            <a:ext cx="35973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</a:p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себя!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0034" y="1142985"/>
            <a:ext cx="814393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Реформа орфографии 1918 года приблизила письмо к живой речи (т.е. отменила целый ряд традиционных, а не фонетических орфограмм). Приближение орфографии к живой речи обычно вызывает и движение в другом направлении: стремление сблизить произношение с орфографией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Однако влияние письма контролировалось развитием внутренних фонетических тенденций. Только те орфографические особенности оказали сильное влияние на литературное произношение, которые помогали развиваться русской фонетической системе или способствовали устранению фразеологизмов в этой системе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При этом надо подчеркнуть, что, во-первых, эти особенности были известны и в конце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XIX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в. и что, во-вторых, их и сейчас нельзя считать полностью победившими в современном русском литературном произношении. С ними конкурируют старые литературные нормы.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229493"/>
            <a:ext cx="8143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(Цитируется по книге: Фонетика современного русского литературного языка. –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М., 1968. с. 16-17)</a:t>
            </a:r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928662" y="1071546"/>
            <a:ext cx="750099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Утро. Выглядываю в кусочек окна, не запушённый морозом, и не узнаю леса. Какое великолепие и спокойствие!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Над глубокими, свежими снегами, завалившими чащи елей, синее, огромное и удивительно нежное небо. Такие яркие, радостные краски бывают у нас только по утрам в афанасьевские морозы. И особенно хороши они сегодня, над свежим снегом и зелёным бором. Солнце ещё за лесом, просека в голубой тени. В колеях санного следа, смелым и чётким полукругом прорезанного от дороги  к дому, тень совершенно синяя. А на вершинах сосен, на их пышных зелёных венцах, уже играет золотистый солнечный свет. И сосны, как хоругви, замерли под глубоким небом.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(И.А. Бунин)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714348" y="571480"/>
            <a:ext cx="77867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Текст №3.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Задание:</a:t>
            </a:r>
            <a:r>
              <a:rPr kumimoji="0" lang="ru-RU" sz="240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определить стиль текста, найти  и выписать средства выразительной речи.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pPr lvl="0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52194"/>
          </a:xfrm>
        </p:spPr>
        <p:txBody>
          <a:bodyPr/>
          <a:lstStyle/>
          <a:p>
            <a:pPr lvl="0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Текст №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</a:t>
            </a:r>
            <a:r>
              <a:rPr lang="en-US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определить стиль текста</a:t>
            </a: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ru-RU" sz="2000" i="1" dirty="0" smtClean="0"/>
              <a:t>Как передает наш корреспондент, вчера над Киевской областью прошла небывалой силы гроза. В ряде мест были повалены телеграфные столбы, порваны провода, с корнем вырваны столетние деревья. В двух селах возникли пожары в результате удара молнии.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251</TotalTime>
  <Words>559</Words>
  <Application>Microsoft Office PowerPoint</Application>
  <PresentationFormat>Екран (4:3)</PresentationFormat>
  <Paragraphs>62</Paragraphs>
  <Slides>10</Slides>
  <Notes>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Georgia</vt:lpstr>
      <vt:lpstr>Times New Roman</vt:lpstr>
      <vt:lpstr>Wingdings 3</vt:lpstr>
      <vt:lpstr>Іон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Скифия8</cp:lastModifiedBy>
  <cp:revision>31</cp:revision>
  <dcterms:modified xsi:type="dcterms:W3CDTF">2017-12-12T12:09:29Z</dcterms:modified>
</cp:coreProperties>
</file>