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1" r:id="rId3"/>
    <p:sldId id="342" r:id="rId4"/>
    <p:sldId id="308" r:id="rId5"/>
    <p:sldId id="320" r:id="rId6"/>
    <p:sldId id="323" r:id="rId7"/>
    <p:sldId id="343" r:id="rId8"/>
    <p:sldId id="34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5636CA"/>
    <a:srgbClr val="00FFCC"/>
    <a:srgbClr val="F5D887"/>
    <a:srgbClr val="99FF99"/>
    <a:srgbClr val="FF99CC"/>
    <a:srgbClr val="FF33CC"/>
    <a:srgbClr val="FF33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389" autoAdjust="0"/>
    <p:restoredTop sz="94068" autoAdjust="0"/>
  </p:normalViewPr>
  <p:slideViewPr>
    <p:cSldViewPr>
      <p:cViewPr>
        <p:scale>
          <a:sx n="80" d="100"/>
          <a:sy n="80" d="100"/>
        </p:scale>
        <p:origin x="-59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B6056-D647-45F5-B7BA-60655E5161A9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DB992-1FAD-497E-92A9-27507CDD00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40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30A01-F76D-4132-801F-6AA3E3431E81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848CD-5938-4660-9AB5-8B92F91C33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92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48CD-5938-4660-9AB5-8B92F91C333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70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85997" y="3717032"/>
            <a:ext cx="4433716" cy="992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Преподаватель-организатор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ОБЖ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МБОУ «СОШ п. Малиновский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Богатенкова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Лариса Александровна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20" y="6093296"/>
            <a:ext cx="857256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476672"/>
            <a:ext cx="8286808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МБОУ «СОШ п. Малиновский»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462" name="AutoShape 6" descr="https://sverdlovsk.roskazna.ru/upload/saratov/2019/%D0%B8%D0%BD%D1%84%D0%BE%D1%80%D0%BC%D0%B0%D1%86%D0%B8%D1%8F%20%D0%BE%20%D0%B2%D0%BE%D0%B8%D0%BD%D0%B0%D1%85-%D1%84%D0%B8%D0%BD%D0%B0%D0%BD%D1%81%D0%B8%D1%81%D1%82%D0%B0%D1%85/%D0%9F%D0%BE%D0%B8%D1%81%D0%BA%D0%BE%D0%B2%D1%8B%D0%B9%20%D0%BE%D1%82%D1%80%D1%8F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sverdlovsk.roskazna.ru/upload/saratov/2019/%D0%B8%D0%BD%D1%84%D0%BE%D1%80%D0%BC%D0%B0%D1%86%D0%B8%D1%8F%20%D0%BE%20%D0%B2%D0%BE%D0%B8%D0%BD%D0%B0%D1%85-%D1%84%D0%B8%D0%BD%D0%B0%D0%BD%D1%81%D0%B8%D1%81%D1%82%D0%B0%D1%85/%D0%9F%D0%BE%D0%B8%D1%81%D0%BA%D0%BE%D0%B2%D1%8B%D0%B9%20%D0%BE%D1%82%D1%80%D1%8F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sverdlovsk.roskazna.ru/upload/saratov/2019/%D0%B8%D0%BD%D1%84%D0%BE%D1%80%D0%BC%D0%B0%D1%86%D0%B8%D1%8F%20%D0%BE%20%D0%B2%D0%BE%D0%B8%D0%BD%D0%B0%D1%85-%D1%84%D0%B8%D0%BD%D0%B0%D0%BD%D1%81%D0%B8%D1%81%D1%82%D0%B0%D1%85/%D0%9F%D0%BE%D0%B8%D1%81%D0%BA%D0%BE%D0%B2%D1%8B%D0%B9%20%D0%BE%D1%82%D1%80%D1%8F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xn--80anccqhhxn0b9a0a.xn--80aaccp4ajwpkgbl4lpb.xn--p1ai/upload/resize_cache/iblock/59a/1300_880_2/2388_0kexgftyhe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428596" y="1556792"/>
            <a:ext cx="828680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ПОЖАРНАЯ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БЕЗОПАСНОСТЬ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 БЫТУ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809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0025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07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Цель и задачи урока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Цель: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актуализировать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 расширить знания обучающихся об основах пожарной безопасности, привить им навыки правильных действий при возгорании и оказании помощи, научить быстро и правильно оценивать опасную ситуацию, принимать оптимальное решение для ее преодоления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 smtClean="0"/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воспитание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чувства ответственности в области пожарной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безопасности, формирование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модели безопасного поведения в повседневной жизни.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17313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6481265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Огонь – друг.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 Овладение этой величайшей стихийной силой природы дало возможность человеку обеспечить себя светом и теплом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Огонь – символ.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 С обнаженными головами люди смотрят на вечный огонь у памятников героям, беззаветно сражавшимися за Родину. Огонь, зажженный в далекой Олимпии, несут в факельной эстафете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бегуны (Олимпийский огонь).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Огонь 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-  враг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. Вследствие пожаров труды предыдущих поколений, превратились в прах. Огонь сгубил миллионы человеческих жизней. По своим трагическим последствиям пожары не уступали эпидемиям, засухам и другим бедствиям.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70" y="0"/>
            <a:ext cx="722262" cy="102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23095"/>
            <a:ext cx="782707" cy="132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23" y="2335918"/>
            <a:ext cx="136094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18" y="4248105"/>
            <a:ext cx="1689446" cy="112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174247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404664"/>
            <a:ext cx="78488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Огонь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- явление горения, высшая степень жара, которая проявляется сгущенным светом, соединением тепла и света при сгорании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тела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Пожар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- неконтролируемый процесс горения, причиняющий материальный ущерб, опасность жизни и здоровью людей и животных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Зона пожара -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пространство в котором развивается пожар, вследствие которого причиняется материальный ущерб, вред жизни и здоровью людей, интересам общества и государства.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816762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ТРЕУГОЛЬНИК ОГНЯ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Горение возникает при наличии трёх обязательных составляющих: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горючего вещества;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окислителя (кислорода воздуха);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источника зажигания (спичка, искра и т.п.).</a:t>
            </a:r>
            <a:endParaRPr lang="ru-RU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16762"/>
            <a:ext cx="3024335" cy="2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4"/>
          <p:cNvSpPr txBox="1">
            <a:spLocks/>
          </p:cNvSpPr>
          <p:nvPr/>
        </p:nvSpPr>
        <p:spPr>
          <a:xfrm>
            <a:off x="467544" y="2708920"/>
            <a:ext cx="8208912" cy="36004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83671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Статистика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показывает, что </a:t>
            </a: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80% 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пожаров происходит в жилом 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секторе, а </a:t>
            </a: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90%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пожаров возникает по вене человека 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264" y="1483043"/>
            <a:ext cx="6706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причины: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неосторожное обращение с огнем при курении и приготовлении пищи;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перегрузка 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одной розетки большим количеством электроприборов;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неисправность электропроводки;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проведение 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электрогазосварочных работ при ремонте в квартирах      без соблюдения мер безопасности;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детская шалость с огнем;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нарушение 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правил пожарной безопасности при организации новогодних праздников (использование некачественных гирлянд, свечей, бенгальских огней, легковоспламеняющихся елочных украшений, пиротехнических устройств).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716" t="9524" r="11262" b="2381"/>
          <a:stretch>
            <a:fillRect/>
          </a:stretch>
        </p:blipFill>
        <p:spPr bwMode="auto">
          <a:xfrm>
            <a:off x="7020272" y="1736812"/>
            <a:ext cx="15743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4"/>
          <p:cNvSpPr txBox="1">
            <a:spLocks/>
          </p:cNvSpPr>
          <p:nvPr/>
        </p:nvSpPr>
        <p:spPr>
          <a:xfrm>
            <a:off x="428596" y="500042"/>
            <a:ext cx="8286808" cy="33667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rPr>
              <a:t>Основные причины пожаров в быту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" y="5668962"/>
            <a:ext cx="170735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31" y="5326578"/>
            <a:ext cx="1435894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70945"/>
            <a:ext cx="1575913" cy="1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11" y="5030756"/>
            <a:ext cx="2789705" cy="17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 txBox="1">
            <a:spLocks/>
          </p:cNvSpPr>
          <p:nvPr/>
        </p:nvSpPr>
        <p:spPr>
          <a:xfrm>
            <a:off x="467544" y="476672"/>
            <a:ext cx="8208912" cy="36004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Опасные факторы пожара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91886"/>
            <a:ext cx="58326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Высокая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температура — возможны ожоги кожи и дыхательных путей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Вредные продукты горения, в том числе угарный газ — отравление организма. 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Открытый огонь — ожоги кожи, возгорание одежды. 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Опасность лучистых потоков, испускаемых пламенем уже через 30 секунд после возникновения пожара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Потеря видимости вследствие задымления — нарушение ориентации 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 пространстве. 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Эвакуация в таких условиях затрудняется или становится невозможной.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11521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44824"/>
            <a:ext cx="1152128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01008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501008"/>
            <a:ext cx="118219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Задание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Сформулируйте действия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возникновении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пожара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 что можно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 что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нельзя делать 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возникновения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пожара)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1группа -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  Если пожар в квартире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 группа -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пожар 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балконе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3 группа -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пожар 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подъезде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4 группа -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пожар в кабине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лифта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15325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23528" y="602128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ПРИ ПОЖАРЕ ЗВОНИТЕ 01 или 112 (с мобильного)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Заголовок 14"/>
          <p:cNvSpPr txBox="1">
            <a:spLocks/>
          </p:cNvSpPr>
          <p:nvPr/>
        </p:nvSpPr>
        <p:spPr>
          <a:xfrm>
            <a:off x="467544" y="548680"/>
            <a:ext cx="8208912" cy="36004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55927" r="1624" b="11111"/>
          <a:stretch>
            <a:fillRect/>
          </a:stretch>
        </p:blipFill>
        <p:spPr bwMode="auto">
          <a:xfrm>
            <a:off x="136307" y="980728"/>
            <a:ext cx="854014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4"/>
          <p:cNvSpPr txBox="1">
            <a:spLocks/>
          </p:cNvSpPr>
          <p:nvPr/>
        </p:nvSpPr>
        <p:spPr>
          <a:xfrm>
            <a:off x="467544" y="476672"/>
            <a:ext cx="8208912" cy="36004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rPr>
              <a:t>ПРАВИЛА ВЫЗОВА ПОЖАРНОЙ ОХРАНЫ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4112</TotalTime>
  <Words>333</Words>
  <Application>Microsoft Office PowerPoint</Application>
  <PresentationFormat>Экран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ПОЖАРНАЯ БЕЗОПАСНОСТЬ  В БЫТУ</vt:lpstr>
      <vt:lpstr>Цель и задачи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Зарема</dc:creator>
  <cp:lastModifiedBy>Пользователь</cp:lastModifiedBy>
  <cp:revision>398</cp:revision>
  <dcterms:created xsi:type="dcterms:W3CDTF">2014-10-01T18:09:16Z</dcterms:created>
  <dcterms:modified xsi:type="dcterms:W3CDTF">2023-10-31T06:08:13Z</dcterms:modified>
</cp:coreProperties>
</file>