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86" autoAdjust="0"/>
    <p:restoredTop sz="94660"/>
  </p:normalViewPr>
  <p:slideViewPr>
    <p:cSldViewPr>
      <p:cViewPr varScale="1">
        <p:scale>
          <a:sx n="63" d="100"/>
          <a:sy n="6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8064896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solidFill>
                  <a:prstClr val="black"/>
                </a:solidFill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Циклические формы инструментальной музыки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927952"/>
            <a:ext cx="7056784" cy="954107"/>
          </a:xfrm>
          <a:prstGeom prst="rect">
            <a:avLst/>
          </a:prstGeom>
          <a:solidFill>
            <a:schemeClr val="accent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Концерт          Сюита                       Соната</a:t>
            </a:r>
          </a:p>
        </p:txBody>
      </p:sp>
      <p:pic>
        <p:nvPicPr>
          <p:cNvPr id="6" name="Picture 2" descr="http://cs6029.userapi.com/u6453920/video/l_834c54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540" y="3785835"/>
            <a:ext cx="3528392" cy="267652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izvestiaur.ru/upload/iblock/9c7/Konku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6648" y="3861048"/>
            <a:ext cx="3533775" cy="267652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1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nbethoven.ru/10/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72000" cy="52560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5889604"/>
            <a:ext cx="81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 Лунная соната»       автограф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8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ic.academic.ru/pictures/wiki/files/50/220px-Beethoven_tomb_sto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0082" y="620688"/>
            <a:ext cx="3672000" cy="496855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4098" name="Picture 2" descr="http://www.sunrisemusics.com/festival/stud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235796" cy="496855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22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770" y="188639"/>
            <a:ext cx="8506702" cy="5262979"/>
          </a:xfrm>
          <a:prstGeom prst="rect">
            <a:avLst/>
          </a:prstGeom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жанр инструментальной музыки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«Соната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от итальянского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 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sonare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что переводится как 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звучать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из трех частей.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быстрая, стремительная,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медленная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размеренная,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заключительная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пишется в духе первой (то есть, быстрая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сюиты соната отличается тем, что все части связаны между собой. Между ними нет сильного контраста, кроме темпа, музыкальный материал дополняет предыдущий.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8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373" y="11663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Термин «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появился в 16 веке, тогда сонатами назвали любую инструментальную музыку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17 веке термин уже приобрел современное значение, а сами сонаты разделились на два вида: церковные и камерные сонаты.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Церковные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сонаты – это произведения, которые писали специально для сопровождения богослужения.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Камерные сонаты» - это сонаты, которые исполняли на концертах один или два инструмента.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cs304915.userapi.com/v304915160/3ce8/BEFhMPzVU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7613"/>
            <a:ext cx="3064858" cy="226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ru.yandex.net/i?id=155473055-7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4358" y="4523878"/>
            <a:ext cx="3089935" cy="226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0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11673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всегда пишется для камерного (очень маленького) состава инструментов.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 сонат написано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одного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инструмента (как правило, это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сонаты для фортепиано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каждый композитор обращался к жанру сонаты. Мировую известность получили произведения, написанные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фортепиано 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Гайдном, В. Моцартом, Л. Бетховеном,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Шубертом, Ф. Шопеном, Ф. Листом, Скрябиным,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Прокофьевым. </a:t>
            </a:r>
          </a:p>
        </p:txBody>
      </p:sp>
      <p:pic>
        <p:nvPicPr>
          <p:cNvPr id="3074" name="Picture 2" descr="http://im2-tub-ru.yandex.net/i?id=227557319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7072"/>
            <a:ext cx="3503999" cy="262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сонат написано 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двух инструментов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например,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скрипки и фортепиано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виолончели и фортепиано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Такие сонаты создавали В. Моцарт, Л. Бетховен, С. Прокофьев, С. Рахманинов, Д.И. Шостакович.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сонаты обозначаются номерами и не имеют названий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ногда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композиторы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давали названия своим сонатам. Например, у Бетховена мы можем услышать «Лунную сонату» (сонату №14), «Патетическую сонату»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т.д.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rogrammka.tv/inc/image.php?id=5448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3048000" cy="22860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12480.userapi.com/u2342693/video/l_8ec9866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76661"/>
            <a:ext cx="3048000" cy="22860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33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57/528/57528980_Giuseppe_Tartin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5834" y="260648"/>
            <a:ext cx="3924300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7332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Джузеппе Тартини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1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orld-art.ru/img/people/560000/553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0215"/>
            <a:ext cx="2869440" cy="43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kzn.urpur.ru/files/2012/11/%D1%82%D0%BE%D1%80%D0%B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93109"/>
            <a:ext cx="5927225" cy="3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2" y="5355701"/>
            <a:ext cx="895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 « Трели дьявола»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3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hoahoc.com.vn/photos/image/052011/16/thientai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7725" y="548680"/>
            <a:ext cx="4486275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leegia.ee/upload/gallery/95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133" y="548679"/>
            <a:ext cx="4657725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9133" y="605264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urusi.files.wordpress.com/2010/06/julieta-gvinchardi-1824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893820" cy="52197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5" name="Рисунок 4" descr="http://dic.academic.ru/pictures/wiki/files/66/Beethoven_Riedel_18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2656"/>
            <a:ext cx="4320480" cy="52197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23528" y="5797373"/>
            <a:ext cx="389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Джульетта Гвиччарди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1633" y="5809243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4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336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Админ</cp:lastModifiedBy>
  <cp:revision>36</cp:revision>
  <dcterms:created xsi:type="dcterms:W3CDTF">2013-03-14T12:39:29Z</dcterms:created>
  <dcterms:modified xsi:type="dcterms:W3CDTF">2013-03-15T02:29:38Z</dcterms:modified>
</cp:coreProperties>
</file>