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60" r:id="rId3"/>
    <p:sldId id="258" r:id="rId4"/>
    <p:sldId id="259" r:id="rId5"/>
    <p:sldId id="265" r:id="rId6"/>
    <p:sldId id="261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7" autoAdjust="0"/>
  </p:normalViewPr>
  <p:slideViewPr>
    <p:cSldViewPr>
      <p:cViewPr varScale="1">
        <p:scale>
          <a:sx n="84" d="100"/>
          <a:sy n="84" d="100"/>
        </p:scale>
        <p:origin x="-155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280831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Дидактическая игра на развитие памяти и внимания </a:t>
            </a:r>
            <a:r>
              <a:rPr lang="ru-RU" i="1" dirty="0" smtClean="0"/>
              <a:t>для </a:t>
            </a:r>
            <a:r>
              <a:rPr lang="ru-RU" i="1" dirty="0" smtClean="0"/>
              <a:t>младшего и дошкольного возраста:</a:t>
            </a:r>
            <a:br>
              <a:rPr lang="ru-RU" i="1" dirty="0" smtClean="0"/>
            </a:br>
            <a:r>
              <a:rPr lang="ru-RU" i="1" dirty="0" smtClean="0">
                <a:solidFill>
                  <a:srgbClr val="FF000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Запоминай-Ка»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293096"/>
            <a:ext cx="5688632" cy="1584176"/>
          </a:xfrm>
        </p:spPr>
        <p:txBody>
          <a:bodyPr>
            <a:noAutofit/>
          </a:bodyPr>
          <a:lstStyle/>
          <a:p>
            <a:pPr algn="l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Воспитатели МАДОУ МО г. Краснодар Детский сад №174»Сказочная страна»: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Костромина Ирина  Анатольевна,</a:t>
            </a:r>
          </a:p>
          <a:p>
            <a:pPr algn="l"/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Гвоздева Анна Витальевна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5434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9668">
        <p:split orient="vert"/>
      </p:transition>
    </mc:Choice>
    <mc:Fallback>
      <p:transition spd="slow" advTm="9668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Предложить детям запомнить картинки;</a:t>
            </a:r>
          </a:p>
          <a:p>
            <a:pPr marL="457200" indent="-457200">
              <a:buAutoNum type="arabicPeriod"/>
            </a:pPr>
            <a:r>
              <a:rPr lang="ru-RU" dirty="0" smtClean="0"/>
              <a:t>Поменять картинки местами;</a:t>
            </a:r>
          </a:p>
          <a:p>
            <a:pPr marL="457200" indent="-457200">
              <a:buAutoNum type="arabicPeriod"/>
            </a:pPr>
            <a:r>
              <a:rPr lang="ru-RU" dirty="0" smtClean="0"/>
              <a:t>Предложить детям найти ошибки;</a:t>
            </a:r>
          </a:p>
          <a:p>
            <a:pPr marL="457200" indent="-457200">
              <a:buAutoNum type="arabicPeriod"/>
            </a:pPr>
            <a:r>
              <a:rPr lang="ru-RU" dirty="0" smtClean="0"/>
              <a:t>Расставить в правильном порядке.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2 вариант</a:t>
            </a:r>
            <a:endParaRPr lang="ru-RU" sz="3200" b="1" i="1" dirty="0"/>
          </a:p>
        </p:txBody>
      </p:sp>
    </p:spTree>
    <p:extLst>
      <p:ext uri="{BB962C8B-B14F-4D97-AF65-F5344CB8AC3E}">
        <p14:creationId xmlns:p14="http://schemas.microsoft.com/office/powerpoint/2010/main" val="718913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6321">
        <p:dissolve/>
      </p:transition>
    </mc:Choice>
    <mc:Fallback>
      <p:transition spd="slow" advTm="6321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9" y="1700808"/>
            <a:ext cx="7596832" cy="4425355"/>
          </a:xfrm>
        </p:spPr>
        <p:txBody>
          <a:bodyPr>
            <a:normAutofit/>
          </a:bodyPr>
          <a:lstStyle/>
          <a:p>
            <a:r>
              <a:rPr lang="ru-RU" dirty="0" smtClean="0"/>
              <a:t>Подходит детям от 3 до 7 лет, </a:t>
            </a:r>
          </a:p>
          <a:p>
            <a:r>
              <a:rPr lang="ru-RU" dirty="0" smtClean="0"/>
              <a:t>- развивает </a:t>
            </a:r>
            <a:r>
              <a:rPr lang="ru-RU" dirty="0"/>
              <a:t>логическое мышление;</a:t>
            </a:r>
          </a:p>
          <a:p>
            <a:r>
              <a:rPr lang="ru-RU" dirty="0"/>
              <a:t>- </a:t>
            </a:r>
            <a:r>
              <a:rPr lang="ru-RU" dirty="0" smtClean="0"/>
              <a:t>развивает </a:t>
            </a:r>
            <a:r>
              <a:rPr lang="ru-RU" dirty="0"/>
              <a:t>умение объяснять свой выбор;</a:t>
            </a:r>
          </a:p>
          <a:p>
            <a:r>
              <a:rPr lang="ru-RU" dirty="0"/>
              <a:t>- </a:t>
            </a:r>
            <a:r>
              <a:rPr lang="ru-RU" dirty="0" smtClean="0"/>
              <a:t>развивает </a:t>
            </a:r>
            <a:r>
              <a:rPr lang="ru-RU" dirty="0"/>
              <a:t>навыки восприятия зрительной памяти, мышления, речи;</a:t>
            </a:r>
          </a:p>
          <a:p>
            <a:r>
              <a:rPr lang="ru-RU" dirty="0"/>
              <a:t>- </a:t>
            </a:r>
            <a:r>
              <a:rPr lang="ru-RU" dirty="0" smtClean="0"/>
              <a:t>развивает </a:t>
            </a:r>
            <a:r>
              <a:rPr lang="ru-RU" dirty="0"/>
              <a:t>наблюдательность и внимательность;</a:t>
            </a:r>
          </a:p>
          <a:p>
            <a:r>
              <a:rPr lang="ru-RU" dirty="0" smtClean="0"/>
              <a:t>- закрепляет </a:t>
            </a:r>
            <a:r>
              <a:rPr lang="ru-RU" dirty="0"/>
              <a:t>знания об овощах и фруктов;</a:t>
            </a:r>
          </a:p>
          <a:p>
            <a:r>
              <a:rPr lang="ru-RU" dirty="0"/>
              <a:t>- </a:t>
            </a:r>
            <a:r>
              <a:rPr lang="ru-RU" dirty="0" smtClean="0"/>
              <a:t>учит </a:t>
            </a:r>
            <a:r>
              <a:rPr lang="ru-RU" dirty="0"/>
              <a:t>запоминать последовательность </a:t>
            </a:r>
            <a:r>
              <a:rPr lang="ru-RU" dirty="0" smtClean="0"/>
              <a:t>картинок</a:t>
            </a:r>
          </a:p>
          <a:p>
            <a:r>
              <a:rPr lang="ru-RU" dirty="0" smtClean="0"/>
              <a:t>-детям очень интересно играть в игру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: «Запоминай-Ка»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503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1726">
        <p:circle/>
      </p:transition>
    </mc:Choice>
    <mc:Fallback>
      <p:transition spd="slow" advTm="11726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27584" y="3573016"/>
            <a:ext cx="7408333" cy="15456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6000" dirty="0" smtClean="0"/>
              <a:t>Спасибо за внимание!</a:t>
            </a:r>
            <a:endParaRPr lang="ru-RU" sz="60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252728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Конец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39203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2257">
        <p14:prism/>
      </p:transition>
    </mc:Choice>
    <mc:Fallback>
      <p:transition spd="slow" advTm="225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«Запоминай-Ка»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11818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Ирина\Desktop\Новая папка\IMG_20230206_172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385261" cy="333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473624"/>
            <a:ext cx="4464495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8948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7357">
        <p:split orient="vert"/>
      </p:transition>
    </mc:Choice>
    <mc:Fallback>
      <p:transition spd="slow" advTm="7357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408333" cy="367240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развивать логическое мышление;</a:t>
            </a:r>
          </a:p>
          <a:p>
            <a:r>
              <a:rPr lang="ru-RU" dirty="0" smtClean="0"/>
              <a:t>- развивать умение объяснять свой выбор;</a:t>
            </a:r>
          </a:p>
          <a:p>
            <a:r>
              <a:rPr lang="ru-RU" dirty="0" smtClean="0"/>
              <a:t>- развивать навыки восприятия зрительной памяти, мышления, речи;</a:t>
            </a:r>
          </a:p>
          <a:p>
            <a:r>
              <a:rPr lang="ru-RU" dirty="0"/>
              <a:t>-</a:t>
            </a:r>
            <a:r>
              <a:rPr lang="ru-RU" dirty="0" smtClean="0"/>
              <a:t> развивать наблюдательность и внимательность;</a:t>
            </a:r>
          </a:p>
          <a:p>
            <a:r>
              <a:rPr lang="ru-RU" dirty="0" smtClean="0"/>
              <a:t>- учить детей классифицировать предметы;</a:t>
            </a:r>
          </a:p>
          <a:p>
            <a:r>
              <a:rPr lang="ru-RU" dirty="0" smtClean="0"/>
              <a:t>- закреплять знания об овощах и фруктов</a:t>
            </a:r>
            <a:r>
              <a:rPr lang="ru-RU" dirty="0" smtClean="0"/>
              <a:t>;</a:t>
            </a:r>
          </a:p>
          <a:p>
            <a:r>
              <a:rPr lang="ru-RU" dirty="0" smtClean="0"/>
              <a:t>- научить  запоминать последовательность картинок</a:t>
            </a:r>
            <a:endParaRPr lang="ru-RU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Цели и задачи игры: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501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23158">
        <p14:reveal/>
      </p:transition>
    </mc:Choice>
    <mc:Fallback>
      <p:transition spd="slow" advTm="2315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Самое лучшее время  для проведения игр – утро и вечер, когда в группе не много детей.</a:t>
            </a:r>
          </a:p>
          <a:p>
            <a:r>
              <a:rPr lang="ru-RU" dirty="0" smtClean="0"/>
              <a:t>Во время игры дети должны быть спокойны и сконцентрированы.</a:t>
            </a:r>
          </a:p>
          <a:p>
            <a:r>
              <a:rPr lang="ru-RU" dirty="0" smtClean="0"/>
              <a:t>Игра требует внимания, детей в это время не должен отвлекать посторонний шум.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Время проведения игры: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6004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15931">
        <p:circle/>
      </p:transition>
    </mc:Choice>
    <mc:Fallback>
      <p:transition spd="slow" advTm="15931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000" dirty="0" smtClean="0"/>
              <a:t>В игре участвуют от 1 до 2 детей, остальные дети – зрители</a:t>
            </a:r>
            <a:r>
              <a:rPr lang="ru-RU" sz="2000" dirty="0"/>
              <a:t> </a:t>
            </a:r>
            <a:r>
              <a:rPr lang="ru-RU" sz="2000" dirty="0" smtClean="0"/>
              <a:t>- следят за ходом игры , не мешают участвующим и не подсказывают.</a:t>
            </a: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Ирина\Desktop\Новая папка\IMG_20230206_1739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58768"/>
            <a:ext cx="382270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Ирина\Desktop\Новая папка\20230203_1106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39604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6128"/>
      </p:ext>
    </p:extLst>
  </p:cSld>
  <p:clrMapOvr>
    <a:masterClrMapping/>
  </p:clrMapOvr>
  <p:transition spd="slow" advTm="10729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игры «Запоминай-Ка»: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400" b="1" dirty="0" smtClean="0"/>
              <a:t>1 правило</a:t>
            </a:r>
          </a:p>
          <a:p>
            <a:r>
              <a:rPr lang="ru-RU" dirty="0" smtClean="0"/>
              <a:t>- Предлагаем детям в течении 30секунд запомнить картинки на которых изображены фрукты и овощи , а также запомнить их правильное расположение.</a:t>
            </a:r>
            <a:endParaRPr lang="ru-RU" dirty="0"/>
          </a:p>
        </p:txBody>
      </p:sp>
      <p:pic>
        <p:nvPicPr>
          <p:cNvPr id="3074" name="Picture 2" descr="C:\Users\Ирина\Desktop\Новая папка\IMG_20230206_173904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0" r="4300"/>
          <a:stretch>
            <a:fillRect/>
          </a:stretch>
        </p:blipFill>
        <p:spPr bwMode="auto">
          <a:xfrm>
            <a:off x="467544" y="980728"/>
            <a:ext cx="43924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071065"/>
      </p:ext>
    </p:extLst>
  </p:cSld>
  <p:clrMapOvr>
    <a:masterClrMapping/>
  </p:clrMapOvr>
  <p:transition spd="slow" advTm="7753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988840"/>
            <a:ext cx="3812645" cy="64206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2 правило</a:t>
            </a:r>
            <a:endParaRPr lang="ru-RU" sz="2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-Закрываем картинки .</a:t>
            </a:r>
          </a:p>
          <a:p>
            <a:r>
              <a:rPr lang="ru-RU" dirty="0" smtClean="0"/>
              <a:t>-Предлагаем детям вспомнить картинки и в какой последовательности они располагались</a:t>
            </a:r>
          </a:p>
          <a:p>
            <a:r>
              <a:rPr lang="ru-RU" dirty="0" smtClean="0"/>
              <a:t>-Воспроизвести картинки, разложив в правильном порядке фрукты и овощи.</a:t>
            </a:r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4098" name="Picture 2" descr="C:\Users\Ирина\Desktop\Новая папка\IMG_20230206_173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41764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461243"/>
      </p:ext>
    </p:extLst>
  </p:cSld>
  <p:clrMapOvr>
    <a:masterClrMapping/>
  </p:clrMapOvr>
  <p:transition spd="slow" advTm="9997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74155" y="1988840"/>
            <a:ext cx="3812645" cy="77976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3 правило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-открываем картинки и проверяем, правильно ли дети запомнили и расположили овощи и фрукты.</a:t>
            </a:r>
          </a:p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5122" name="Picture 2" descr="C:\Users\Ирина\Desktop\Новая папка\IMG_20230206_174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4155926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4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7913">
        <p14:reveal/>
      </p:transition>
    </mc:Choice>
    <mc:Fallback>
      <p:transition spd="slow" advTm="7913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варианты игры: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4294967295"/>
          </p:nvPr>
        </p:nvSpPr>
        <p:spPr>
          <a:xfrm>
            <a:off x="899592" y="2132856"/>
            <a:ext cx="7408862" cy="38504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b="1" i="1" dirty="0" smtClean="0"/>
              <a:t>1Вариант:</a:t>
            </a:r>
          </a:p>
          <a:p>
            <a:pPr marL="0" indent="0">
              <a:buNone/>
            </a:pPr>
            <a:r>
              <a:rPr lang="ru-RU" dirty="0" smtClean="0"/>
              <a:t>Картинки овощи и фрукты можно заменить любыми другими картинками, например такими как: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Геометрические фигуры различных цветов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Картинки с животными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Картинки с одеждой и обувью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Картинки с растениями, грибами, ягодами, деревьями…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Картинки с игрушками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229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7021">
        <p14:reveal/>
      </p:transition>
    </mc:Choice>
    <mc:Fallback>
      <p:transition spd="slow" advTm="1702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</TotalTime>
  <Words>373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Дидактическая игра на развитие памяти и внимания для младшего и дошкольного возраста: «Запоминай-Ка»</vt:lpstr>
      <vt:lpstr>Игра «Запоминай-Ка»</vt:lpstr>
      <vt:lpstr>Цели и задачи игры:</vt:lpstr>
      <vt:lpstr>Время проведения игры:</vt:lpstr>
      <vt:lpstr>В игре участвуют от 1 до 2 детей, остальные дети – зрители - следят за ходом игры , не мешают участвующим и не подсказывают.</vt:lpstr>
      <vt:lpstr>Правила игры «Запоминай-Ка»:</vt:lpstr>
      <vt:lpstr>2 правило</vt:lpstr>
      <vt:lpstr>3 правило</vt:lpstr>
      <vt:lpstr>Другие варианты игры:</vt:lpstr>
      <vt:lpstr>2 вариант</vt:lpstr>
      <vt:lpstr>Игра : «Запоминай-Ка»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Дидактическая игра на развитие памяти и внимания: Запоминай-Ка</dc:title>
  <dc:creator>Ирина</dc:creator>
  <cp:lastModifiedBy>Ирина</cp:lastModifiedBy>
  <cp:revision>22</cp:revision>
  <dcterms:created xsi:type="dcterms:W3CDTF">2023-02-11T10:08:01Z</dcterms:created>
  <dcterms:modified xsi:type="dcterms:W3CDTF">2023-02-11T16:12:14Z</dcterms:modified>
</cp:coreProperties>
</file>