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14" y="19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5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08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3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28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7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7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8704-D108-4278-94DF-AC1B07825F47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D635-F242-4056-AFBC-FC4888307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9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7" y="883990"/>
            <a:ext cx="4543425" cy="462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1"/>
          <p:cNvSpPr txBox="1"/>
          <p:nvPr/>
        </p:nvSpPr>
        <p:spPr>
          <a:xfrm>
            <a:off x="2960176" y="1363851"/>
            <a:ext cx="5424407" cy="100739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Рациональные числа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endCxn id="8" idx="0"/>
          </p:cNvCxnSpPr>
          <p:nvPr/>
        </p:nvCxnSpPr>
        <p:spPr>
          <a:xfrm rot="10800000" flipV="1">
            <a:off x="2913328" y="2392082"/>
            <a:ext cx="1668246" cy="76957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" name="Прямая со стрелкой 3"/>
          <p:cNvCxnSpPr/>
          <p:nvPr/>
        </p:nvCxnSpPr>
        <p:spPr>
          <a:xfrm>
            <a:off x="6602278" y="2386739"/>
            <a:ext cx="1255363" cy="79041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8" name="Надпись 19"/>
          <p:cNvSpPr txBox="1"/>
          <p:nvPr/>
        </p:nvSpPr>
        <p:spPr>
          <a:xfrm>
            <a:off x="1394141" y="3161654"/>
            <a:ext cx="3038373" cy="91356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числа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Надпись 5"/>
          <p:cNvSpPr txBox="1"/>
          <p:nvPr/>
        </p:nvSpPr>
        <p:spPr>
          <a:xfrm>
            <a:off x="6788258" y="3192652"/>
            <a:ext cx="3363131" cy="92905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Дробные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5811" y="325467"/>
            <a:ext cx="849307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адпись 37"/>
          <p:cNvSpPr txBox="1"/>
          <p:nvPr/>
        </p:nvSpPr>
        <p:spPr>
          <a:xfrm>
            <a:off x="920967" y="1429789"/>
            <a:ext cx="5380639" cy="82467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Целыми положительными числами, называют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Надпись 3"/>
          <p:cNvSpPr txBox="1"/>
          <p:nvPr/>
        </p:nvSpPr>
        <p:spPr>
          <a:xfrm>
            <a:off x="920968" y="2372838"/>
            <a:ext cx="5380638" cy="51464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Дробные отрицательные числа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Надпись 5"/>
          <p:cNvSpPr txBox="1"/>
          <p:nvPr/>
        </p:nvSpPr>
        <p:spPr>
          <a:xfrm>
            <a:off x="920967" y="3120398"/>
            <a:ext cx="5380638" cy="122362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натуральные числа, противоположные им и число 0 называют</a:t>
            </a:r>
            <a:r>
              <a:rPr lang="ru-RU" sz="2400" dirty="0">
                <a:solidFill>
                  <a:srgbClr val="000000"/>
                </a:solidFill>
                <a:effectLst/>
                <a:latin typeface="OpenSan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Надпись 9"/>
          <p:cNvSpPr txBox="1"/>
          <p:nvPr/>
        </p:nvSpPr>
        <p:spPr>
          <a:xfrm>
            <a:off x="920967" y="4577064"/>
            <a:ext cx="5380638" cy="49847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Неположительные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Надпись 10"/>
          <p:cNvSpPr txBox="1"/>
          <p:nvPr/>
        </p:nvSpPr>
        <p:spPr>
          <a:xfrm>
            <a:off x="920967" y="5308578"/>
            <a:ext cx="5380638" cy="5448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и дробные числа называют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адпись 4"/>
          <p:cNvSpPr txBox="1"/>
          <p:nvPr/>
        </p:nvSpPr>
        <p:spPr>
          <a:xfrm>
            <a:off x="8278964" y="1429789"/>
            <a:ext cx="2772663" cy="82467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-0,25; - 4/7; - 3,8; -2/9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2"/>
          <p:cNvSpPr txBox="1"/>
          <p:nvPr/>
        </p:nvSpPr>
        <p:spPr>
          <a:xfrm>
            <a:off x="8278964" y="2425159"/>
            <a:ext cx="2772663" cy="49784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числа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Надпись 6"/>
          <p:cNvSpPr txBox="1"/>
          <p:nvPr/>
        </p:nvSpPr>
        <p:spPr>
          <a:xfrm>
            <a:off x="8278962" y="3164115"/>
            <a:ext cx="2772663" cy="76127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рациональные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Надпись 7"/>
          <p:cNvSpPr txBox="1"/>
          <p:nvPr/>
        </p:nvSpPr>
        <p:spPr>
          <a:xfrm>
            <a:off x="8278964" y="4577064"/>
            <a:ext cx="2772662" cy="49847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Надпись 8"/>
          <p:cNvSpPr txBox="1"/>
          <p:nvPr/>
        </p:nvSpPr>
        <p:spPr>
          <a:xfrm>
            <a:off x="8278963" y="5308578"/>
            <a:ext cx="2772663" cy="75469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-3; - 7,8; - 83; - 3/17;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- 80/113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62152" y="268014"/>
            <a:ext cx="108466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самостоятельной работы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адпись 37"/>
          <p:cNvSpPr txBox="1"/>
          <p:nvPr/>
        </p:nvSpPr>
        <p:spPr>
          <a:xfrm>
            <a:off x="920967" y="1429789"/>
            <a:ext cx="5380639" cy="82467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Целыми положительными числами, называют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Надпись 3"/>
          <p:cNvSpPr txBox="1"/>
          <p:nvPr/>
        </p:nvSpPr>
        <p:spPr>
          <a:xfrm>
            <a:off x="920968" y="2372838"/>
            <a:ext cx="5380638" cy="51464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Дробные отрицательные числа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Надпись 5"/>
          <p:cNvSpPr txBox="1"/>
          <p:nvPr/>
        </p:nvSpPr>
        <p:spPr>
          <a:xfrm>
            <a:off x="920967" y="3120398"/>
            <a:ext cx="5380638" cy="122362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натуральные числа, противоположные им и число 0 называют</a:t>
            </a:r>
            <a:r>
              <a:rPr lang="ru-RU" sz="2400" dirty="0">
                <a:solidFill>
                  <a:srgbClr val="000000"/>
                </a:solidFill>
                <a:effectLst/>
                <a:latin typeface="OpenSan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Надпись 9"/>
          <p:cNvSpPr txBox="1"/>
          <p:nvPr/>
        </p:nvSpPr>
        <p:spPr>
          <a:xfrm>
            <a:off x="920967" y="4577064"/>
            <a:ext cx="5380638" cy="49847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Неположительные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Надпись 10"/>
          <p:cNvSpPr txBox="1"/>
          <p:nvPr/>
        </p:nvSpPr>
        <p:spPr>
          <a:xfrm>
            <a:off x="920967" y="5308578"/>
            <a:ext cx="5380638" cy="5448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и дробные числа называют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адпись 4"/>
          <p:cNvSpPr txBox="1"/>
          <p:nvPr/>
        </p:nvSpPr>
        <p:spPr>
          <a:xfrm>
            <a:off x="8278964" y="1429789"/>
            <a:ext cx="2772663" cy="82467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-0,25; - 4/7; - 3,8; -2/9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2"/>
          <p:cNvSpPr txBox="1"/>
          <p:nvPr/>
        </p:nvSpPr>
        <p:spPr>
          <a:xfrm>
            <a:off x="8278964" y="2425159"/>
            <a:ext cx="2772663" cy="49784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числа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Надпись 6"/>
          <p:cNvSpPr txBox="1"/>
          <p:nvPr/>
        </p:nvSpPr>
        <p:spPr>
          <a:xfrm>
            <a:off x="8278962" y="3164115"/>
            <a:ext cx="2772663" cy="76127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рациональные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Надпись 7"/>
          <p:cNvSpPr txBox="1"/>
          <p:nvPr/>
        </p:nvSpPr>
        <p:spPr>
          <a:xfrm>
            <a:off x="8278964" y="4577064"/>
            <a:ext cx="2772662" cy="49847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Надпись 8"/>
          <p:cNvSpPr txBox="1"/>
          <p:nvPr/>
        </p:nvSpPr>
        <p:spPr>
          <a:xfrm>
            <a:off x="8278963" y="5308578"/>
            <a:ext cx="2772663" cy="75469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-3; - 7,8; - 83; - 3/17;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- 80/113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endCxn id="21" idx="1"/>
          </p:cNvCxnSpPr>
          <p:nvPr/>
        </p:nvCxnSpPr>
        <p:spPr>
          <a:xfrm>
            <a:off x="6312879" y="1807866"/>
            <a:ext cx="1966085" cy="86621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5" name="Прямая со стрелкой 24"/>
          <p:cNvCxnSpPr>
            <a:endCxn id="20" idx="1"/>
          </p:cNvCxnSpPr>
          <p:nvPr/>
        </p:nvCxnSpPr>
        <p:spPr>
          <a:xfrm flipV="1">
            <a:off x="6324152" y="1842129"/>
            <a:ext cx="1954812" cy="79631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6" name="Прямая со стрелкой 25"/>
          <p:cNvCxnSpPr>
            <a:stCxn id="17" idx="3"/>
            <a:endCxn id="23" idx="1"/>
          </p:cNvCxnSpPr>
          <p:nvPr/>
        </p:nvCxnSpPr>
        <p:spPr>
          <a:xfrm>
            <a:off x="6301605" y="3732212"/>
            <a:ext cx="1977359" cy="109409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7" name="Прямая со стрелкой 26"/>
          <p:cNvCxnSpPr/>
          <p:nvPr/>
        </p:nvCxnSpPr>
        <p:spPr>
          <a:xfrm>
            <a:off x="6301605" y="4729203"/>
            <a:ext cx="1958992" cy="108266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8" name="Прямая со стрелкой 27"/>
          <p:cNvCxnSpPr/>
          <p:nvPr/>
        </p:nvCxnSpPr>
        <p:spPr>
          <a:xfrm flipV="1">
            <a:off x="6292313" y="3637743"/>
            <a:ext cx="1986650" cy="187965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2688117" y="5964003"/>
            <a:ext cx="55908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–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балла –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«5»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4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1"/>
          <p:cNvSpPr txBox="1"/>
          <p:nvPr/>
        </p:nvSpPr>
        <p:spPr>
          <a:xfrm>
            <a:off x="3846786" y="431920"/>
            <a:ext cx="4650828" cy="79779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Рациональные числа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247697" y="1229710"/>
            <a:ext cx="1814323" cy="69368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" name="Надпись 19"/>
          <p:cNvSpPr txBox="1"/>
          <p:nvPr/>
        </p:nvSpPr>
        <p:spPr>
          <a:xfrm>
            <a:off x="1983077" y="1923393"/>
            <a:ext cx="2790496" cy="60199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числа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83890" y="2525384"/>
            <a:ext cx="998373" cy="56465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6" name="Прямая со стрелкой 5"/>
          <p:cNvCxnSpPr/>
          <p:nvPr/>
        </p:nvCxnSpPr>
        <p:spPr>
          <a:xfrm>
            <a:off x="4345973" y="2525384"/>
            <a:ext cx="1045834" cy="56465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Прямая со стрелкой 6"/>
          <p:cNvCxnSpPr/>
          <p:nvPr/>
        </p:nvCxnSpPr>
        <p:spPr>
          <a:xfrm flipH="1">
            <a:off x="3254923" y="2525384"/>
            <a:ext cx="11274" cy="181262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8" name="Надпись 22"/>
          <p:cNvSpPr txBox="1"/>
          <p:nvPr/>
        </p:nvSpPr>
        <p:spPr>
          <a:xfrm>
            <a:off x="424062" y="3090041"/>
            <a:ext cx="2119656" cy="87706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адпись 33"/>
          <p:cNvSpPr txBox="1"/>
          <p:nvPr/>
        </p:nvSpPr>
        <p:spPr>
          <a:xfrm>
            <a:off x="2658406" y="4338005"/>
            <a:ext cx="1193034" cy="84110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Нуль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Надпись 23"/>
          <p:cNvSpPr txBox="1"/>
          <p:nvPr/>
        </p:nvSpPr>
        <p:spPr>
          <a:xfrm>
            <a:off x="3988676" y="3072685"/>
            <a:ext cx="2585545" cy="13130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Числа, противоположные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натуральным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275622" y="1229710"/>
            <a:ext cx="1221992" cy="69368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2" name="Надпись 5"/>
          <p:cNvSpPr txBox="1"/>
          <p:nvPr/>
        </p:nvSpPr>
        <p:spPr>
          <a:xfrm>
            <a:off x="7275621" y="1946901"/>
            <a:ext cx="2625123" cy="55179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Дробные числа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7620051" y="2512039"/>
            <a:ext cx="266567" cy="5352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5" name="Прямая со стрелкой 14"/>
          <p:cNvCxnSpPr/>
          <p:nvPr/>
        </p:nvCxnSpPr>
        <p:spPr>
          <a:xfrm>
            <a:off x="9466708" y="2522202"/>
            <a:ext cx="307913" cy="52506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7" name="Надпись 22"/>
          <p:cNvSpPr txBox="1"/>
          <p:nvPr/>
        </p:nvSpPr>
        <p:spPr>
          <a:xfrm>
            <a:off x="6711457" y="3060616"/>
            <a:ext cx="2234989" cy="87706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Обыкновенные дроби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23"/>
          <p:cNvSpPr txBox="1"/>
          <p:nvPr/>
        </p:nvSpPr>
        <p:spPr>
          <a:xfrm>
            <a:off x="9088657" y="3070779"/>
            <a:ext cx="2341344" cy="86690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Десятичные дроби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745" y="1560785"/>
            <a:ext cx="10657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познакомиться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целыми и рациональными числами</a:t>
            </a:r>
          </a:p>
        </p:txBody>
      </p:sp>
    </p:spTree>
    <p:extLst>
      <p:ext uri="{BB962C8B-B14F-4D97-AF65-F5344CB8AC3E}">
        <p14:creationId xmlns:p14="http://schemas.microsoft.com/office/powerpoint/2010/main" val="7181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5283" y="1418897"/>
            <a:ext cx="698412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Задания на дом: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п.31 читать, знать ответы на вопросы, 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решить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№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879,881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788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7901" y="1138535"/>
            <a:ext cx="63578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6600" b="0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20" y="2455316"/>
            <a:ext cx="3066904" cy="312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152" y="268014"/>
            <a:ext cx="1084667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диктант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9825" y="1311353"/>
            <a:ext cx="9712347" cy="83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4" y="1073772"/>
            <a:ext cx="1127234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Натуральные числа - это числа, которые используют при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счёте предметов.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484" y="1467529"/>
            <a:ext cx="10326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Наименьшим натуральным числом является 0.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484" y="1850133"/>
            <a:ext cx="11272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Наибольшее натуральное число - это 1000.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484" y="2279072"/>
            <a:ext cx="11445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Обыкновенная дробь - это частное двух чисел, записанное определенным образом.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484" y="2625204"/>
            <a:ext cx="1127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Натуральное число всегда можно представить в виде обыкновенной дроби со знаменателем 1.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484" y="3377649"/>
            <a:ext cx="10988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половина единицы.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484" y="3809969"/>
            <a:ext cx="10988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0,25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треть единицы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6484" y="4245393"/>
            <a:ext cx="1098856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Любое число можно представить в виде десятичной дроби.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01138" y="4689470"/>
            <a:ext cx="8381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Точка с координатой – 10 на  координатной прямой находится правее начала отсчета.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85640" y="5574036"/>
            <a:ext cx="8223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 Точка с координатой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 на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координатной прямой находится левее начала отсчета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152" y="268014"/>
            <a:ext cx="1084667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к математическому диктанту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152" y="2434238"/>
            <a:ext cx="1084667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23647" y="4577726"/>
            <a:ext cx="5253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9-10 баллов, оценка «5»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61654" y="4091553"/>
            <a:ext cx="5827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  баллов, оценка «4»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77153" y="3620645"/>
            <a:ext cx="6106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5-6   баллов, оценка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«3»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6122"/>
              </p:ext>
            </p:extLst>
          </p:nvPr>
        </p:nvGraphicFramePr>
        <p:xfrm>
          <a:off x="1316990" y="1095479"/>
          <a:ext cx="951669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16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793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10.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3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+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+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+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+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+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8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040524"/>
            <a:ext cx="101214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ea typeface="Calibri" panose="020F0502020204030204" pitchFamily="34" charset="0"/>
              </a:rPr>
              <a:t>«Сущность вещей есть число, которое вносит во всё единство и гармонию»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437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745" y="1560785"/>
            <a:ext cx="10657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познакомиться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целыми и рациональными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числами.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403130"/>
            <a:ext cx="90494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 </a:t>
            </a:r>
            <a:r>
              <a:rPr lang="ru-RU" sz="7200" i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урока: </a:t>
            </a:r>
            <a:endParaRPr lang="ru-RU" sz="72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7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Целые </a:t>
            </a:r>
            <a:r>
              <a:rPr lang="ru-RU" sz="7200" dirty="0">
                <a:latin typeface="Times New Roman" panose="02020603050405020304" pitchFamily="18" charset="0"/>
                <a:ea typeface="Calibri" panose="020F0502020204030204" pitchFamily="34" charset="0"/>
              </a:rPr>
              <a:t>числа. Рациональные числа</a:t>
            </a:r>
            <a:r>
              <a:rPr lang="ru-RU" sz="7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256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6" y="1599050"/>
            <a:ext cx="9884979" cy="26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69972"/>
              </p:ext>
            </p:extLst>
          </p:nvPr>
        </p:nvGraphicFramePr>
        <p:xfrm>
          <a:off x="638977" y="883966"/>
          <a:ext cx="10825182" cy="644843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825182">
                  <a:extLst>
                    <a:ext uri="{9D8B030D-6E8A-4147-A177-3AD203B41FA5}">
                      <a16:colId xmlns:a16="http://schemas.microsoft.com/office/drawing/2014/main" xmlns="" val="116711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означает</a:t>
                      </a:r>
                      <a:r>
                        <a:rPr lang="ru-RU" sz="4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число,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противоположное числу </a:t>
                      </a:r>
                      <a:r>
                        <a:rPr lang="ru-RU" sz="4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40848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8200" y="2235340"/>
            <a:ext cx="242526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-(-а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ru-RU" sz="4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392488"/>
            <a:ext cx="1062595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числа, отличающиеся друг от друга только знаками, называются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числами.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числа есть противоположное ему число.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5931" y="614857"/>
            <a:ext cx="993227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0 противоположно самому себе.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621" y="1496164"/>
            <a:ext cx="1070478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числа, противоположные им числа и нуль называют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целыми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адпись 19"/>
          <p:cNvSpPr txBox="1"/>
          <p:nvPr/>
        </p:nvSpPr>
        <p:spPr>
          <a:xfrm>
            <a:off x="4445876" y="2746803"/>
            <a:ext cx="2853558" cy="64568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Целые числа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083269" y="3392488"/>
            <a:ext cx="998373" cy="56465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Прямая со стрелкой 6"/>
          <p:cNvCxnSpPr/>
          <p:nvPr/>
        </p:nvCxnSpPr>
        <p:spPr>
          <a:xfrm>
            <a:off x="6595132" y="3392488"/>
            <a:ext cx="1066909" cy="69078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4" name="Прямая со стрелкой 13"/>
          <p:cNvCxnSpPr/>
          <p:nvPr/>
        </p:nvCxnSpPr>
        <p:spPr>
          <a:xfrm flipH="1">
            <a:off x="5827115" y="3363864"/>
            <a:ext cx="11274" cy="163118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7" name="Надпись 22"/>
          <p:cNvSpPr txBox="1"/>
          <p:nvPr/>
        </p:nvSpPr>
        <p:spPr>
          <a:xfrm>
            <a:off x="2099451" y="3983697"/>
            <a:ext cx="2919129" cy="75384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Натуральные числа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Надпись 23"/>
          <p:cNvSpPr txBox="1"/>
          <p:nvPr/>
        </p:nvSpPr>
        <p:spPr>
          <a:xfrm>
            <a:off x="6646923" y="4083269"/>
            <a:ext cx="3815255" cy="91177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Числа, противоположные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натуральным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Надпись 33"/>
          <p:cNvSpPr txBox="1"/>
          <p:nvPr/>
        </p:nvSpPr>
        <p:spPr>
          <a:xfrm>
            <a:off x="5241872" y="4995046"/>
            <a:ext cx="1193034" cy="72202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Нуль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456</Words>
  <Application>Microsoft Office PowerPoint</Application>
  <PresentationFormat>Широкоэкранный</PresentationFormat>
  <Paragraphs>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OpenSans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школа</cp:lastModifiedBy>
  <cp:revision>25</cp:revision>
  <dcterms:created xsi:type="dcterms:W3CDTF">2023-01-22T17:10:34Z</dcterms:created>
  <dcterms:modified xsi:type="dcterms:W3CDTF">2023-01-22T05:24:55Z</dcterms:modified>
</cp:coreProperties>
</file>